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97" r:id="rId5"/>
    <p:sldId id="290" r:id="rId6"/>
    <p:sldId id="291" r:id="rId7"/>
    <p:sldId id="292" r:id="rId8"/>
    <p:sldId id="298" r:id="rId9"/>
    <p:sldId id="299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5" r:id="rId18"/>
    <p:sldId id="296" r:id="rId19"/>
    <p:sldId id="272" r:id="rId20"/>
  </p:sldIdLst>
  <p:sldSz cx="9144000" cy="6858000" type="screen4x3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95" autoAdjust="0"/>
  </p:normalViewPr>
  <p:slideViewPr>
    <p:cSldViewPr>
      <p:cViewPr varScale="1">
        <p:scale>
          <a:sx n="118" d="100"/>
          <a:sy n="118" d="100"/>
        </p:scale>
        <p:origin x="14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B862C-571B-4799-946A-A2C7E8B07C9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00F5C-D6B3-4B89-B561-249AA6962B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556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00F5C-D6B3-4B89-B561-249AA6962BDD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409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00F5C-D6B3-4B89-B561-249AA6962BDD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58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00F5C-D6B3-4B89-B561-249AA6962BDD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008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00F5C-D6B3-4B89-B561-249AA6962BD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95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Övriga</a:t>
            </a:r>
            <a:r>
              <a:rPr lang="sv-SE" baseline="0" dirty="0" smtClean="0"/>
              <a:t> förslag:</a:t>
            </a:r>
            <a:endParaRPr lang="sv-SE" dirty="0" smtClean="0"/>
          </a:p>
          <a:p>
            <a:pPr lvl="1"/>
            <a:r>
              <a:rPr lang="sv-SE" dirty="0" smtClean="0"/>
              <a:t>Ekologiska och energieffektiva boenden</a:t>
            </a:r>
          </a:p>
          <a:p>
            <a:pPr lvl="1"/>
            <a:r>
              <a:rPr lang="sv-SE" dirty="0" smtClean="0"/>
              <a:t>Företagshotell och insatslägenheter </a:t>
            </a:r>
          </a:p>
          <a:p>
            <a:pPr lvl="1"/>
            <a:r>
              <a:rPr lang="sv-SE" dirty="0" smtClean="0"/>
              <a:t>Skola, fritid och besöksnäring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00F5C-D6B3-4B89-B561-249AA6962BDD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0934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00F5C-D6B3-4B89-B561-249AA6962BDD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100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00F5C-D6B3-4B89-B561-249AA6962BDD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171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55576" y="2708920"/>
            <a:ext cx="7848872" cy="50405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835621" y="3501008"/>
            <a:ext cx="5400675" cy="2664296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8484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8920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895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3330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470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65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622905" y="1600663"/>
            <a:ext cx="4039200" cy="4525200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191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 n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788024" y="0"/>
            <a:ext cx="4355975" cy="6453336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435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288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8642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2447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EBEB3-7AF4-4DEF-A880-729C4CDEA1F3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1A688-7DE6-4FB2-9D8A-99ABC122C082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B81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78" y="6507891"/>
            <a:ext cx="447094" cy="28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1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  <p:sldLayoutId id="2147483659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15396" t="1" b="42613"/>
          <a:stretch/>
        </p:blipFill>
        <p:spPr>
          <a:xfrm>
            <a:off x="-36512" y="2301930"/>
            <a:ext cx="9180512" cy="415140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v-SE" sz="6700" dirty="0" smtClean="0"/>
              <a:t>Informationskväll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Axvall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 rot="20935171">
            <a:off x="614021" y="1948406"/>
            <a:ext cx="34334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600" dirty="0" smtClean="0">
                <a:solidFill>
                  <a:srgbClr val="C00000"/>
                </a:solidFill>
                <a:latin typeface="BlackJack" panose="02000504030000020004" pitchFamily="2" charset="0"/>
              </a:rPr>
              <a:t>Välkomna</a:t>
            </a:r>
            <a:endParaRPr lang="sv-SE" dirty="0">
              <a:solidFill>
                <a:srgbClr val="C00000"/>
              </a:solidFill>
              <a:latin typeface="BlackJack" panose="020005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Olofstorpsvägen (2026-2028) 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Helst ingen bebyggelse här – spara jordbruksmarken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För nära hästgården – exploatering skulle försvåra för verksamheten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Ny gång- och cykelväg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Villor och radhus som liknar befintlig bebyggelse (bryggeritomten)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40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Vingsjön </a:t>
            </a:r>
            <a:r>
              <a:rPr lang="sv-SE" dirty="0"/>
              <a:t>(2026-2028) </a:t>
            </a:r>
            <a:r>
              <a:rPr lang="sv-SE" dirty="0" smtClean="0"/>
              <a:t>- allmänt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Villor, parhus, mindre hus – låg bebyggelse (en våning)</a:t>
            </a:r>
          </a:p>
          <a:p>
            <a:r>
              <a:rPr lang="sv-SE" dirty="0" smtClean="0"/>
              <a:t>Grundvattennivån kan skapa problem</a:t>
            </a:r>
          </a:p>
          <a:p>
            <a:r>
              <a:rPr lang="sv-SE" dirty="0" smtClean="0"/>
              <a:t>Bygg inte söder om banvallen – surt i marken</a:t>
            </a:r>
          </a:p>
          <a:p>
            <a:r>
              <a:rPr lang="sv-SE" dirty="0" smtClean="0"/>
              <a:t>Kolonilotter efterfrågas i den norra delen</a:t>
            </a:r>
          </a:p>
          <a:p>
            <a:r>
              <a:rPr lang="sv-SE" dirty="0" smtClean="0"/>
              <a:t>Skadegörelse vid sjön</a:t>
            </a:r>
          </a:p>
          <a:p>
            <a:r>
              <a:rPr lang="sv-SE" dirty="0" smtClean="0"/>
              <a:t>Omklädningsrum önskas vid sjön</a:t>
            </a:r>
          </a:p>
          <a:p>
            <a:r>
              <a:rPr lang="sv-SE" dirty="0" smtClean="0"/>
              <a:t>Beachvolleyboll plan</a:t>
            </a:r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82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Vingsjön – Tranumsvägen/cykelvägen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Lägre bebyggelse – inte villor i första hand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Inga flerfamiljshus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Undvik bebyggelse inom detta område</a:t>
            </a:r>
          </a:p>
        </p:txBody>
      </p:sp>
    </p:spTree>
    <p:extLst>
      <p:ext uri="{BB962C8B-B14F-4D97-AF65-F5344CB8AC3E}">
        <p14:creationId xmlns:p14="http://schemas.microsoft.com/office/powerpoint/2010/main" val="24717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Vingsjön - Sjögårdsgatan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Småhus – inte höga flerbostadshus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Villor och parhus i en våning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Fint med villor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Fint att bevara området som det är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Utveckla rekreation och parklandskapet istället</a:t>
            </a:r>
          </a:p>
        </p:txBody>
      </p:sp>
    </p:spTree>
    <p:extLst>
      <p:ext uri="{BB962C8B-B14F-4D97-AF65-F5344CB8AC3E}">
        <p14:creationId xmlns:p14="http://schemas.microsoft.com/office/powerpoint/2010/main" val="24126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Vingsjön – Kyrkan/</a:t>
            </a:r>
            <a:r>
              <a:rPr lang="sv-SE" dirty="0" err="1" smtClean="0"/>
              <a:t>Stenumsvägen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991606"/>
            <a:ext cx="7886700" cy="3807162"/>
          </a:xfrm>
        </p:spPr>
        <p:txBody>
          <a:bodyPr>
            <a:normAutofit fontScale="92500" lnSpcReduction="20000"/>
          </a:bodyPr>
          <a:lstStyle/>
          <a:p>
            <a:r>
              <a:rPr lang="sv-SE" dirty="0" smtClean="0"/>
              <a:t>Fint med bostäder här men är en bit utanför tätorten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Villor och parhus i en våning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Blandad bebyggelse 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Inga höghus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Utveckla rekreation och parklandskapet istället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Spara jordbruksmark – lantbrukare påverkas avseende gödsel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82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sv-SE" dirty="0"/>
              <a:t>Hedvägen/Axevallavägen </a:t>
            </a:r>
            <a:r>
              <a:rPr lang="sv-SE" sz="2000" dirty="0"/>
              <a:t>(2025-2026)</a:t>
            </a:r>
            <a:br>
              <a:rPr lang="sv-SE" sz="2000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Autofit/>
          </a:bodyPr>
          <a:lstStyle/>
          <a:p>
            <a:r>
              <a:rPr lang="sv-SE" sz="2000" dirty="0" smtClean="0"/>
              <a:t>Gör om barackerna till tvåfamiljshus</a:t>
            </a:r>
          </a:p>
          <a:p>
            <a:r>
              <a:rPr lang="sv-SE" sz="2000" dirty="0" smtClean="0"/>
              <a:t>Bygg längs med vägen till folkhögskolan och mot folkhögskolan.</a:t>
            </a:r>
          </a:p>
          <a:p>
            <a:r>
              <a:rPr lang="sv-SE" sz="2000" dirty="0" smtClean="0"/>
              <a:t>Låga hus, parhus, bygg i gammal stil.</a:t>
            </a:r>
          </a:p>
          <a:p>
            <a:r>
              <a:rPr lang="sv-SE" sz="2000" dirty="0" smtClean="0"/>
              <a:t>Flerfamiljshus</a:t>
            </a:r>
          </a:p>
          <a:p>
            <a:r>
              <a:rPr lang="sv-SE" sz="2000" dirty="0" smtClean="0"/>
              <a:t>Blandad bebyggelse mot marknadsplatsen med möjlighet till lite högre hus (3 – 4) våningar. Det kan skapa flyttkedjor.</a:t>
            </a:r>
          </a:p>
          <a:p>
            <a:r>
              <a:rPr lang="sv-SE" sz="2000" dirty="0" smtClean="0"/>
              <a:t>Vid busshållplatsen kan det byggas på höjden. Affärslokaler/ </a:t>
            </a:r>
            <a:r>
              <a:rPr lang="sv-SE" sz="2000" dirty="0" err="1" smtClean="0"/>
              <a:t>infopoint</a:t>
            </a:r>
            <a:r>
              <a:rPr lang="sv-SE" sz="2000" dirty="0" smtClean="0"/>
              <a:t> i bottenplan.</a:t>
            </a:r>
          </a:p>
          <a:p>
            <a:r>
              <a:rPr lang="sv-SE" sz="2000" dirty="0" smtClean="0"/>
              <a:t>Det mest optimala området att bebygga. Här får det plats med många hus.</a:t>
            </a:r>
          </a:p>
          <a:p>
            <a:r>
              <a:rPr lang="sv-SE" sz="2000" dirty="0" smtClean="0"/>
              <a:t>Plats för särskilt boende (som Vallehemmet eller Teglagården)</a:t>
            </a:r>
          </a:p>
          <a:p>
            <a:r>
              <a:rPr lang="sv-SE" sz="2000" i="1" dirty="0" smtClean="0"/>
              <a:t>Snygga till området</a:t>
            </a:r>
          </a:p>
          <a:p>
            <a:r>
              <a:rPr lang="sv-SE" sz="2000" i="1" dirty="0" smtClean="0"/>
              <a:t>Värna om kulturminnena</a:t>
            </a:r>
          </a:p>
          <a:p>
            <a:r>
              <a:rPr lang="sv-SE" sz="2000" i="1" dirty="0" smtClean="0"/>
              <a:t>Ett torg mittemot Husaren</a:t>
            </a:r>
            <a:endParaRPr lang="sv-SE" sz="2000" i="1" dirty="0"/>
          </a:p>
        </p:txBody>
      </p:sp>
    </p:spTree>
    <p:extLst>
      <p:ext uri="{BB962C8B-B14F-4D97-AF65-F5344CB8AC3E}">
        <p14:creationId xmlns:p14="http://schemas.microsoft.com/office/powerpoint/2010/main" val="2427263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/>
              <a:t>Husgärdet/Vallehemmet </a:t>
            </a:r>
            <a:r>
              <a:rPr lang="sv-SE" sz="2000" dirty="0"/>
              <a:t>(2026-2028)</a:t>
            </a:r>
            <a:br>
              <a:rPr lang="sv-SE" sz="2000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 smtClean="0"/>
              <a:t>Inga höghus, utan istället exempelvis parhus och enplansvillor. </a:t>
            </a:r>
          </a:p>
          <a:p>
            <a:r>
              <a:rPr lang="sv-SE" sz="2000" dirty="0" smtClean="0"/>
              <a:t>Inte högre än 4 våningar</a:t>
            </a:r>
          </a:p>
          <a:p>
            <a:r>
              <a:rPr lang="sv-SE" sz="2000" dirty="0" smtClean="0"/>
              <a:t>Ekoby</a:t>
            </a:r>
          </a:p>
          <a:p>
            <a:r>
              <a:rPr lang="sv-SE" sz="2000" dirty="0" smtClean="0"/>
              <a:t>Gemensamt boende (hålla nere kostnaderna)</a:t>
            </a:r>
          </a:p>
          <a:p>
            <a:r>
              <a:rPr lang="sv-SE" sz="2000" dirty="0" smtClean="0"/>
              <a:t>Ta hänsyn till miljön (Del av Heden, Lindarna)</a:t>
            </a:r>
          </a:p>
          <a:p>
            <a:r>
              <a:rPr lang="sv-SE" sz="2000" dirty="0" smtClean="0"/>
              <a:t>Bra kommunikationer.</a:t>
            </a:r>
          </a:p>
          <a:p>
            <a:r>
              <a:rPr lang="sv-SE" sz="2000" dirty="0" smtClean="0"/>
              <a:t>Lägenheter i det första röda huset.</a:t>
            </a:r>
          </a:p>
          <a:p>
            <a:r>
              <a:rPr lang="sv-SE" sz="2000" dirty="0" smtClean="0"/>
              <a:t>Lite avskild, men säkert ändå attraktivt</a:t>
            </a:r>
          </a:p>
          <a:p>
            <a:r>
              <a:rPr lang="sv-SE" sz="2000" dirty="0" smtClean="0"/>
              <a:t>Plats för särskilt boende. </a:t>
            </a:r>
          </a:p>
          <a:p>
            <a:r>
              <a:rPr lang="sv-SE" sz="2000" dirty="0" smtClean="0"/>
              <a:t>Flytta </a:t>
            </a:r>
            <a:r>
              <a:rPr lang="sv-SE" sz="2000" dirty="0" err="1" smtClean="0"/>
              <a:t>vallehemmet</a:t>
            </a:r>
            <a:r>
              <a:rPr lang="sv-SE" sz="2000" dirty="0" smtClean="0"/>
              <a:t> till Hedvägen och bygg bostäder på Husgärdet.</a:t>
            </a:r>
          </a:p>
          <a:p>
            <a:r>
              <a:rPr lang="sv-SE" sz="2000" dirty="0" smtClean="0"/>
              <a:t>Gör något vettigt av Vallehemmet (Radhus</a:t>
            </a:r>
            <a:r>
              <a:rPr lang="sv-SE" sz="2000" smtClean="0"/>
              <a:t>, enplanshus,..)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184180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Gällande alla områden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Bostadsbehov och </a:t>
            </a:r>
            <a:r>
              <a:rPr lang="sv-SE" dirty="0" smtClean="0"/>
              <a:t>boendeformer</a:t>
            </a:r>
            <a:endParaRPr lang="sv-SE" dirty="0"/>
          </a:p>
          <a:p>
            <a:pPr marL="457200" lvl="1" indent="0">
              <a:buNone/>
            </a:pPr>
            <a:endParaRPr lang="sv-SE" dirty="0"/>
          </a:p>
          <a:p>
            <a:r>
              <a:rPr lang="sv-SE" dirty="0" smtClean="0"/>
              <a:t>Olika typer av flerbostadshus (upp till 4-5 vån)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Mötesplatser </a:t>
            </a:r>
            <a:r>
              <a:rPr lang="sv-SE" dirty="0"/>
              <a:t>och </a:t>
            </a:r>
            <a:r>
              <a:rPr lang="sv-SE" dirty="0" smtClean="0"/>
              <a:t>funktioner</a:t>
            </a:r>
          </a:p>
          <a:p>
            <a:endParaRPr lang="sv-SE" b="1" dirty="0"/>
          </a:p>
          <a:p>
            <a:r>
              <a:rPr lang="sv-SE" dirty="0" smtClean="0"/>
              <a:t>Områdesval </a:t>
            </a:r>
            <a:r>
              <a:rPr lang="sv-SE" dirty="0"/>
              <a:t>för </a:t>
            </a:r>
            <a:r>
              <a:rPr lang="sv-SE" dirty="0" smtClean="0"/>
              <a:t>utveckling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Övriga förslag</a:t>
            </a:r>
          </a:p>
          <a:p>
            <a:pPr marL="457200" lvl="1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sz="2600" dirty="0" smtClean="0"/>
              <a:t>Tre tydliga teman:</a:t>
            </a:r>
          </a:p>
          <a:p>
            <a:r>
              <a:rPr lang="sv-SE" sz="2300" dirty="0" smtClean="0"/>
              <a:t>Gemenskap</a:t>
            </a:r>
          </a:p>
          <a:p>
            <a:r>
              <a:rPr lang="sv-SE" sz="2300" dirty="0" smtClean="0"/>
              <a:t>Bevarande </a:t>
            </a:r>
            <a:r>
              <a:rPr lang="sv-SE" sz="2300" dirty="0"/>
              <a:t>av natur och </a:t>
            </a:r>
            <a:r>
              <a:rPr lang="sv-SE" sz="2300" dirty="0" smtClean="0"/>
              <a:t>kultur</a:t>
            </a:r>
          </a:p>
          <a:p>
            <a:r>
              <a:rPr lang="sv-SE" sz="2300" dirty="0" smtClean="0"/>
              <a:t>Mångfald av boendeformer</a:t>
            </a:r>
            <a:endParaRPr lang="sv-SE" sz="2300" dirty="0"/>
          </a:p>
        </p:txBody>
      </p:sp>
    </p:spTree>
    <p:extLst>
      <p:ext uri="{BB962C8B-B14F-4D97-AF65-F5344CB8AC3E}">
        <p14:creationId xmlns:p14="http://schemas.microsoft.com/office/powerpoint/2010/main" val="110764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Avslut, vad händer nu?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Autofit/>
          </a:bodyPr>
          <a:lstStyle/>
          <a:p>
            <a:r>
              <a:rPr lang="sv-SE" sz="1600" b="1" dirty="0">
                <a:solidFill>
                  <a:srgbClr val="C00000"/>
                </a:solidFill>
              </a:rPr>
              <a:t>Informationsmöte om förslag</a:t>
            </a:r>
            <a:r>
              <a:rPr lang="sv-SE" sz="1600" dirty="0">
                <a:solidFill>
                  <a:srgbClr val="C00000"/>
                </a:solidFill>
              </a:rPr>
              <a:t> </a:t>
            </a:r>
            <a:r>
              <a:rPr lang="sv-SE" sz="1600" dirty="0" smtClean="0">
                <a:solidFill>
                  <a:srgbClr val="C00000"/>
                </a:solidFill>
              </a:rPr>
              <a:t>(16 jan)</a:t>
            </a:r>
            <a:endParaRPr lang="sv-SE" sz="1600" dirty="0">
              <a:solidFill>
                <a:srgbClr val="C00000"/>
              </a:solidFill>
            </a:endParaRPr>
          </a:p>
          <a:p>
            <a:r>
              <a:rPr lang="sv-SE" sz="1600" dirty="0" smtClean="0"/>
              <a:t>Tar fram </a:t>
            </a:r>
            <a:r>
              <a:rPr lang="sv-SE" sz="1600" dirty="0"/>
              <a:t>förslag till </a:t>
            </a:r>
            <a:r>
              <a:rPr lang="sv-SE" sz="1600" dirty="0" smtClean="0"/>
              <a:t>detaljplan</a:t>
            </a:r>
            <a:endParaRPr lang="sv-SE" sz="1600" dirty="0" smtClean="0">
              <a:solidFill>
                <a:srgbClr val="7030A0"/>
              </a:solidFill>
            </a:endParaRPr>
          </a:p>
          <a:p>
            <a:r>
              <a:rPr lang="sv-SE" sz="1600" dirty="0"/>
              <a:t>Återkoppling/information om detaljplan </a:t>
            </a:r>
            <a:r>
              <a:rPr lang="sv-SE" sz="1600" dirty="0" smtClean="0"/>
              <a:t>Hedvägen/Skaravägen </a:t>
            </a:r>
            <a:r>
              <a:rPr lang="sv-SE" sz="1600" dirty="0">
                <a:solidFill>
                  <a:srgbClr val="7030A0"/>
                </a:solidFill>
              </a:rPr>
              <a:t>(vår 2025)</a:t>
            </a:r>
          </a:p>
          <a:p>
            <a:r>
              <a:rPr lang="sv-SE" sz="1600" dirty="0" smtClean="0"/>
              <a:t>Förslag </a:t>
            </a:r>
            <a:r>
              <a:rPr lang="sv-SE" sz="1600" dirty="0"/>
              <a:t>går ut för s</a:t>
            </a:r>
            <a:r>
              <a:rPr lang="sv-SE" sz="1600" dirty="0" smtClean="0"/>
              <a:t>amråd – Vingsjön </a:t>
            </a:r>
            <a:r>
              <a:rPr lang="sv-SE" sz="1600" dirty="0" smtClean="0">
                <a:solidFill>
                  <a:srgbClr val="7030A0"/>
                </a:solidFill>
              </a:rPr>
              <a:t>(höst/vinter 2024) </a:t>
            </a:r>
            <a:endParaRPr lang="sv-SE" sz="1600" dirty="0" smtClean="0"/>
          </a:p>
          <a:p>
            <a:r>
              <a:rPr lang="sv-SE" sz="1600" dirty="0" smtClean="0"/>
              <a:t>Omarbetat förslag</a:t>
            </a:r>
            <a:endParaRPr lang="sv-SE" sz="1600" dirty="0" smtClean="0">
              <a:solidFill>
                <a:srgbClr val="7030A0"/>
              </a:solidFill>
            </a:endParaRPr>
          </a:p>
          <a:p>
            <a:r>
              <a:rPr lang="sv-SE" sz="1600" dirty="0"/>
              <a:t>Förslag går ut för </a:t>
            </a:r>
            <a:r>
              <a:rPr lang="sv-SE" sz="1600" dirty="0" smtClean="0"/>
              <a:t>granskning</a:t>
            </a:r>
            <a:endParaRPr lang="sv-SE" sz="1600" dirty="0">
              <a:solidFill>
                <a:srgbClr val="7030A0"/>
              </a:solidFill>
            </a:endParaRPr>
          </a:p>
          <a:p>
            <a:r>
              <a:rPr lang="sv-SE" sz="1600" dirty="0" smtClean="0"/>
              <a:t>Omarbetat </a:t>
            </a:r>
            <a:r>
              <a:rPr lang="sv-SE" sz="1600" dirty="0"/>
              <a:t>förslag inför </a:t>
            </a:r>
            <a:r>
              <a:rPr lang="sv-SE" sz="1600" dirty="0" smtClean="0"/>
              <a:t>antagande  </a:t>
            </a:r>
            <a:endParaRPr lang="sv-SE" sz="1600" dirty="0"/>
          </a:p>
          <a:p>
            <a:r>
              <a:rPr lang="sv-SE" sz="1600" dirty="0"/>
              <a:t>Antagande i </a:t>
            </a:r>
            <a:r>
              <a:rPr lang="sv-SE" sz="1600" dirty="0" smtClean="0"/>
              <a:t>nämnd</a:t>
            </a:r>
            <a:endParaRPr lang="sv-SE" sz="1600" dirty="0">
              <a:solidFill>
                <a:srgbClr val="7030A0"/>
              </a:solidFill>
            </a:endParaRPr>
          </a:p>
          <a:p>
            <a:endParaRPr lang="sv-SE" sz="1800" b="1" dirty="0"/>
          </a:p>
          <a:p>
            <a:pPr marL="0" indent="0">
              <a:buNone/>
            </a:pPr>
            <a:r>
              <a:rPr lang="sv-SE" sz="1800" b="1" dirty="0" smtClean="0"/>
              <a:t>Var och hur lämnar jag ytterligare</a:t>
            </a:r>
          </a:p>
          <a:p>
            <a:pPr marL="0" indent="0">
              <a:buNone/>
            </a:pPr>
            <a:r>
              <a:rPr lang="sv-SE" sz="1800" b="1" dirty="0" smtClean="0"/>
              <a:t>synpunkter?</a:t>
            </a:r>
          </a:p>
          <a:p>
            <a:pPr marL="0" indent="0">
              <a:buNone/>
            </a:pPr>
            <a:endParaRPr lang="sv-SE" sz="1800" b="1" dirty="0" smtClean="0"/>
          </a:p>
          <a:p>
            <a:pPr marL="0" indent="0">
              <a:buNone/>
            </a:pPr>
            <a:r>
              <a:rPr lang="sv-SE" sz="1800" dirty="0" smtClean="0"/>
              <a:t>Skara.se/</a:t>
            </a:r>
            <a:r>
              <a:rPr lang="sv-SE" sz="1800" dirty="0" err="1" smtClean="0"/>
              <a:t>planerpågång</a:t>
            </a:r>
            <a:endParaRPr lang="sv-SE" sz="1800" dirty="0" smtClean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/>
          <a:srcRect l="11894" t="12494" r="50534" b="3889"/>
          <a:stretch/>
        </p:blipFill>
        <p:spPr>
          <a:xfrm rot="1028123">
            <a:off x="5289809" y="4411026"/>
            <a:ext cx="2232248" cy="1397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4"/>
          <a:srcRect l="12397" t="9401" r="62600" b="13600"/>
          <a:stretch/>
        </p:blipFill>
        <p:spPr>
          <a:xfrm rot="20409210">
            <a:off x="5580112" y="1124744"/>
            <a:ext cx="2592288" cy="22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5" b="11019"/>
          <a:stretch/>
        </p:blipFill>
        <p:spPr>
          <a:xfrm>
            <a:off x="0" y="1988840"/>
            <a:ext cx="9144000" cy="44644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v-SE" sz="6700" dirty="0"/>
              <a:t>Informationskväll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Axvall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 rot="20935171">
            <a:off x="351580" y="1650906"/>
            <a:ext cx="3433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600" dirty="0" smtClean="0">
                <a:solidFill>
                  <a:srgbClr val="C00000"/>
                </a:solidFill>
                <a:latin typeface="BlackJack" panose="02000504030000020004" pitchFamily="2" charset="0"/>
              </a:rPr>
              <a:t>Tack för idag!</a:t>
            </a:r>
            <a:endParaRPr lang="sv-SE" dirty="0">
              <a:solidFill>
                <a:srgbClr val="C00000"/>
              </a:solidFill>
              <a:latin typeface="BlackJack" panose="020005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6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Framtida bostadsbyggande i </a:t>
            </a:r>
            <a:r>
              <a:rPr lang="sv-SE" dirty="0" smtClean="0"/>
              <a:t>Axvall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196752"/>
            <a:ext cx="4114800" cy="2620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b="1" dirty="0" smtClean="0"/>
              <a:t>Agenda under kvällen</a:t>
            </a:r>
            <a:endParaRPr lang="sv-SE" dirty="0"/>
          </a:p>
          <a:p>
            <a:r>
              <a:rPr lang="sv-SE" sz="1800" dirty="0" smtClean="0"/>
              <a:t>Syfte med kvällen</a:t>
            </a:r>
          </a:p>
          <a:p>
            <a:r>
              <a:rPr lang="sv-SE" sz="1800" dirty="0" smtClean="0"/>
              <a:t>Vad har ni tyckt</a:t>
            </a:r>
          </a:p>
          <a:p>
            <a:pPr lvl="1"/>
            <a:r>
              <a:rPr lang="sv-SE" sz="1400" dirty="0" smtClean="0"/>
              <a:t>Gällande hela </a:t>
            </a:r>
            <a:r>
              <a:rPr lang="sv-SE" sz="1400" dirty="0" smtClean="0"/>
              <a:t>Axvall</a:t>
            </a:r>
            <a:endParaRPr lang="sv-SE" sz="1400" dirty="0" smtClean="0"/>
          </a:p>
          <a:p>
            <a:pPr lvl="1"/>
            <a:r>
              <a:rPr lang="sv-SE" sz="1400" dirty="0" smtClean="0"/>
              <a:t>Gällande de </a:t>
            </a:r>
            <a:r>
              <a:rPr lang="sv-SE" sz="1400" dirty="0" smtClean="0"/>
              <a:t>olika </a:t>
            </a:r>
            <a:r>
              <a:rPr lang="sv-SE" sz="1400" dirty="0" smtClean="0"/>
              <a:t>områdena</a:t>
            </a:r>
          </a:p>
          <a:p>
            <a:r>
              <a:rPr lang="sv-SE" sz="1800" dirty="0" smtClean="0"/>
              <a:t>Vad blir nästa steg?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12603" r="-399" b="31383"/>
          <a:stretch/>
        </p:blipFill>
        <p:spPr>
          <a:xfrm>
            <a:off x="-326" y="3645024"/>
            <a:ext cx="925284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Syfte med kvällen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 dirty="0" smtClean="0"/>
              <a:t>Efter </a:t>
            </a:r>
            <a:r>
              <a:rPr lang="sv-SE" sz="1800" dirty="0"/>
              <a:t>medborgardialogen i </a:t>
            </a:r>
            <a:r>
              <a:rPr lang="sv-SE" sz="1800" dirty="0" smtClean="0"/>
              <a:t>Axvall </a:t>
            </a:r>
            <a:r>
              <a:rPr lang="sv-SE" sz="1800" dirty="0"/>
              <a:t>den </a:t>
            </a:r>
            <a:r>
              <a:rPr lang="sv-SE" sz="1800" dirty="0" smtClean="0"/>
              <a:t>28 nov med </a:t>
            </a:r>
            <a:r>
              <a:rPr lang="sv-SE" sz="1800" dirty="0"/>
              <a:t>fokus på framtida bostadsbyggande i </a:t>
            </a:r>
            <a:r>
              <a:rPr lang="sv-SE" sz="1800" dirty="0" smtClean="0"/>
              <a:t>tätorten har vi nu en informationsträff. Syftet är att vi presenterar </a:t>
            </a:r>
            <a:r>
              <a:rPr lang="sv-SE" sz="1800" dirty="0"/>
              <a:t>en sammanfattning av de synpunkter som kom in på medborgardialogen (både för hela </a:t>
            </a:r>
            <a:r>
              <a:rPr lang="sv-SE" sz="1800" dirty="0" smtClean="0"/>
              <a:t>Axvall </a:t>
            </a:r>
            <a:r>
              <a:rPr lang="sv-SE" sz="1800" dirty="0"/>
              <a:t>och specifika områden som togs upp) och informerar om vad som händer härnäst. </a:t>
            </a:r>
          </a:p>
          <a:p>
            <a:pPr marL="0" lvl="0" indent="0" fontAlgn="ctr">
              <a:buNone/>
            </a:pPr>
            <a:endParaRPr lang="sv-SE" sz="1200" dirty="0"/>
          </a:p>
          <a:p>
            <a:endParaRPr lang="sv-SE" sz="12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4013"/>
          <a:stretch/>
        </p:blipFill>
        <p:spPr>
          <a:xfrm>
            <a:off x="0" y="3140968"/>
            <a:ext cx="914400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Vilka områden lämpar sig bäst för dessa </a:t>
            </a:r>
            <a:r>
              <a:rPr lang="sv-SE" dirty="0" smtClean="0"/>
              <a:t>visioner?</a:t>
            </a:r>
            <a:r>
              <a:rPr lang="sv-SE" dirty="0"/>
              <a:t> </a:t>
            </a:r>
            <a:r>
              <a:rPr lang="sv-SE" sz="2000" dirty="0"/>
              <a:t>Villor, radhus/kedjehus, flerbostadshus, övrigt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-540568" y="1772816"/>
            <a:ext cx="87849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sv-SE" sz="2400" dirty="0" smtClean="0"/>
              <a:t>1. </a:t>
            </a:r>
            <a:r>
              <a:rPr lang="sv-SE" sz="2400" dirty="0"/>
              <a:t>ICA tomten </a:t>
            </a:r>
            <a:r>
              <a:rPr lang="sv-SE" sz="1600" dirty="0"/>
              <a:t> </a:t>
            </a:r>
          </a:p>
          <a:p>
            <a:pPr lvl="2"/>
            <a:r>
              <a:rPr lang="sv-SE" sz="2400" dirty="0" smtClean="0"/>
              <a:t>2. </a:t>
            </a:r>
            <a:r>
              <a:rPr lang="sv-SE" sz="2400" dirty="0"/>
              <a:t>Hundrastgården/ </a:t>
            </a:r>
            <a:r>
              <a:rPr lang="sv-SE" sz="2400" dirty="0" smtClean="0"/>
              <a:t>Lägergatan </a:t>
            </a:r>
            <a:r>
              <a:rPr lang="sv-SE" dirty="0" smtClean="0"/>
              <a:t> </a:t>
            </a:r>
          </a:p>
          <a:p>
            <a:pPr lvl="2" fontAlgn="ctr"/>
            <a:r>
              <a:rPr lang="sv-SE" sz="2400" dirty="0" smtClean="0"/>
              <a:t>3. </a:t>
            </a:r>
            <a:r>
              <a:rPr lang="sv-SE" sz="2400" dirty="0" smtClean="0"/>
              <a:t>Olofstorpsvägen</a:t>
            </a:r>
            <a:endParaRPr lang="sv-SE" sz="1600" dirty="0"/>
          </a:p>
          <a:p>
            <a:pPr lvl="2"/>
            <a:r>
              <a:rPr lang="sv-SE" sz="2400" dirty="0" smtClean="0"/>
              <a:t>4. </a:t>
            </a:r>
            <a:r>
              <a:rPr lang="sv-SE" sz="2400" dirty="0"/>
              <a:t>Vingsjön</a:t>
            </a:r>
            <a:r>
              <a:rPr lang="sv-SE" dirty="0"/>
              <a:t> </a:t>
            </a:r>
            <a:endParaRPr lang="sv-SE" dirty="0" smtClean="0"/>
          </a:p>
          <a:p>
            <a:pPr lvl="2"/>
            <a:r>
              <a:rPr lang="sv-SE" sz="1600" dirty="0"/>
              <a:t>	</a:t>
            </a:r>
            <a:r>
              <a:rPr lang="sv-SE" sz="1600" dirty="0" smtClean="0"/>
              <a:t>Norra </a:t>
            </a:r>
            <a:r>
              <a:rPr lang="sv-SE" sz="1600" dirty="0"/>
              <a:t>Vingsjön: </a:t>
            </a:r>
            <a:r>
              <a:rPr lang="sv-SE" sz="1600" dirty="0" err="1"/>
              <a:t>Tranumsvägen</a:t>
            </a:r>
            <a:r>
              <a:rPr lang="sv-SE" sz="1600" dirty="0"/>
              <a:t>/ Cykelvägen</a:t>
            </a:r>
          </a:p>
          <a:p>
            <a:pPr lvl="3"/>
            <a:r>
              <a:rPr lang="sv-SE" sz="1600" dirty="0" smtClean="0"/>
              <a:t>	Nordväst</a:t>
            </a:r>
            <a:r>
              <a:rPr lang="sv-SE" sz="1600" dirty="0"/>
              <a:t>: Sjögårdsgatan</a:t>
            </a:r>
          </a:p>
          <a:p>
            <a:pPr lvl="3"/>
            <a:r>
              <a:rPr lang="sv-SE" sz="1600" dirty="0" smtClean="0"/>
              <a:t>	Sydväst</a:t>
            </a:r>
            <a:r>
              <a:rPr lang="sv-SE" sz="1600" dirty="0"/>
              <a:t>: Kyrkan / </a:t>
            </a:r>
            <a:r>
              <a:rPr lang="sv-SE" sz="1600" dirty="0" err="1" smtClean="0"/>
              <a:t>Stenumsvägen</a:t>
            </a:r>
            <a:r>
              <a:rPr lang="sv-SE" sz="1600" dirty="0" smtClean="0"/>
              <a:t> </a:t>
            </a:r>
            <a:endParaRPr lang="sv-SE" sz="1600" dirty="0"/>
          </a:p>
          <a:p>
            <a:pPr lvl="2"/>
            <a:r>
              <a:rPr lang="sv-SE" sz="2400" dirty="0" smtClean="0"/>
              <a:t>5. </a:t>
            </a:r>
            <a:r>
              <a:rPr lang="sv-SE" sz="2400" dirty="0" smtClean="0"/>
              <a:t>Hedvägen/Axevallavägen</a:t>
            </a:r>
            <a:endParaRPr lang="sv-SE" sz="1600" dirty="0"/>
          </a:p>
          <a:p>
            <a:pPr lvl="2"/>
            <a:r>
              <a:rPr lang="sv-SE" sz="2400" dirty="0" smtClean="0"/>
              <a:t>6. Husgärdet/Vallehemmet </a:t>
            </a:r>
            <a:endParaRPr lang="sv-SE" sz="1600" dirty="0"/>
          </a:p>
          <a:p>
            <a:pPr lvl="2" fontAlgn="ctr"/>
            <a:endParaRPr lang="sv-SE" sz="2400" dirty="0" smtClean="0"/>
          </a:p>
          <a:p>
            <a:pPr lvl="2" fontAlgn="ctr"/>
            <a:endParaRPr lang="sv-SE" sz="1600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34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Generellt kring behovet av boende i </a:t>
            </a:r>
            <a:r>
              <a:rPr lang="sv-S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Axvall: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Flerbostadshus, radhus</a:t>
            </a:r>
            <a:r>
              <a:rPr lang="sv-SE" dirty="0"/>
              <a:t>,</a:t>
            </a:r>
            <a:r>
              <a:rPr lang="sv-SE" dirty="0" smtClean="0"/>
              <a:t> parhus &amp; kedjehus behövs. </a:t>
            </a:r>
            <a:r>
              <a:rPr lang="sv-SE" dirty="0"/>
              <a:t>V</a:t>
            </a:r>
            <a:r>
              <a:rPr lang="sv-SE" dirty="0" smtClean="0"/>
              <a:t>illor </a:t>
            </a:r>
            <a:r>
              <a:rPr lang="sv-SE" dirty="0"/>
              <a:t>finns </a:t>
            </a:r>
            <a:r>
              <a:rPr lang="sv-SE" dirty="0" smtClean="0"/>
              <a:t>redan.</a:t>
            </a:r>
          </a:p>
          <a:p>
            <a:endParaRPr lang="sv-SE" dirty="0" smtClean="0"/>
          </a:p>
          <a:p>
            <a:r>
              <a:rPr lang="sv-SE" dirty="0" smtClean="0"/>
              <a:t>Mix av bostäder möjliggör mix mellan åldrar. </a:t>
            </a:r>
            <a:br>
              <a:rPr lang="sv-SE" dirty="0" smtClean="0"/>
            </a:br>
            <a:r>
              <a:rPr lang="sv-SE" dirty="0" smtClean="0"/>
              <a:t>Ettor/tvåor </a:t>
            </a:r>
            <a:r>
              <a:rPr lang="sv-SE" dirty="0"/>
              <a:t>(för yngre) &amp; </a:t>
            </a:r>
            <a:r>
              <a:rPr lang="sv-SE" dirty="0" smtClean="0"/>
              <a:t>treor och större (för äldre).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För äldre: 65</a:t>
            </a:r>
            <a:r>
              <a:rPr lang="sv-SE" dirty="0"/>
              <a:t>+ </a:t>
            </a:r>
            <a:r>
              <a:rPr lang="sv-SE" dirty="0" smtClean="0"/>
              <a:t>boende (Stinsen) &amp; vinterträdgård</a:t>
            </a:r>
            <a:br>
              <a:rPr lang="sv-SE" dirty="0" smtClean="0"/>
            </a:br>
            <a:endParaRPr lang="sv-SE" dirty="0"/>
          </a:p>
          <a:p>
            <a:r>
              <a:rPr lang="sv-SE" dirty="0" smtClean="0"/>
              <a:t>Fokus </a:t>
            </a:r>
            <a:r>
              <a:rPr lang="sv-SE" dirty="0"/>
              <a:t>på grönområden och </a:t>
            </a:r>
            <a:r>
              <a:rPr lang="sv-SE" dirty="0" smtClean="0"/>
              <a:t>hållbarhet (plats för odling mm)</a:t>
            </a:r>
            <a:br>
              <a:rPr lang="sv-SE" dirty="0" smtClean="0"/>
            </a:br>
            <a:endParaRPr lang="sv-SE" dirty="0"/>
          </a:p>
          <a:p>
            <a:r>
              <a:rPr lang="sv-SE" dirty="0" smtClean="0"/>
              <a:t>Varierade boendeformer och lägenhetsstorlekar</a:t>
            </a:r>
            <a:endParaRPr lang="sv-SE" dirty="0"/>
          </a:p>
          <a:p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Generellt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kring flerbostadshus:</a:t>
            </a:r>
            <a:b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Utformning och placering: </a:t>
            </a:r>
          </a:p>
          <a:p>
            <a:pPr lvl="1"/>
            <a:r>
              <a:rPr lang="sv-SE" dirty="0" smtClean="0"/>
              <a:t>Bevara </a:t>
            </a:r>
            <a:r>
              <a:rPr lang="sv-SE" dirty="0"/>
              <a:t>kulturminnen </a:t>
            </a:r>
            <a:r>
              <a:rPr lang="sv-SE" dirty="0" smtClean="0"/>
              <a:t>/ naturvärden och utveckla gemensamhetsutrymmen.</a:t>
            </a:r>
            <a:br>
              <a:rPr lang="sv-SE" dirty="0" smtClean="0"/>
            </a:br>
            <a:endParaRPr lang="sv-SE" dirty="0"/>
          </a:p>
          <a:p>
            <a:r>
              <a:rPr lang="sv-SE" dirty="0" smtClean="0"/>
              <a:t>Flerbostadshus max </a:t>
            </a:r>
            <a:r>
              <a:rPr lang="sv-SE" dirty="0"/>
              <a:t>4-5 </a:t>
            </a:r>
            <a:r>
              <a:rPr lang="sv-SE" dirty="0" smtClean="0"/>
              <a:t>våningar: </a:t>
            </a:r>
          </a:p>
          <a:p>
            <a:pPr lvl="1"/>
            <a:r>
              <a:rPr lang="sv-SE" dirty="0" smtClean="0"/>
              <a:t>Gemensam </a:t>
            </a:r>
            <a:r>
              <a:rPr lang="sv-SE" dirty="0"/>
              <a:t>utemiljö, </a:t>
            </a:r>
            <a:r>
              <a:rPr lang="sv-SE" dirty="0" smtClean="0"/>
              <a:t>utsikt över Heden, takterrass </a:t>
            </a:r>
            <a:r>
              <a:rPr lang="sv-SE" dirty="0"/>
              <a:t>och </a:t>
            </a:r>
            <a:r>
              <a:rPr lang="sv-SE" dirty="0" smtClean="0"/>
              <a:t>hiss.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Enplanshus </a:t>
            </a:r>
            <a:r>
              <a:rPr lang="sv-SE" dirty="0"/>
              <a:t>med uteplats och trädgård</a:t>
            </a:r>
            <a:r>
              <a:rPr lang="sv-SE" dirty="0" smtClean="0"/>
              <a:t>:</a:t>
            </a:r>
            <a:br>
              <a:rPr lang="sv-SE" dirty="0" smtClean="0"/>
            </a:br>
            <a:endParaRPr lang="sv-SE" dirty="0"/>
          </a:p>
          <a:p>
            <a:r>
              <a:rPr lang="sv-SE" dirty="0" smtClean="0"/>
              <a:t>Trygghetsboende </a:t>
            </a:r>
            <a:r>
              <a:rPr lang="sv-SE" dirty="0"/>
              <a:t>och </a:t>
            </a:r>
            <a:r>
              <a:rPr lang="sv-SE" dirty="0" smtClean="0"/>
              <a:t>hisskrav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Övriga </a:t>
            </a:r>
            <a:r>
              <a:rPr lang="sv-SE" dirty="0"/>
              <a:t>överväganden och </a:t>
            </a:r>
            <a:r>
              <a:rPr lang="sv-SE" dirty="0" smtClean="0"/>
              <a:t>utvecklingspotential</a:t>
            </a:r>
            <a:endParaRPr lang="sv-SE" dirty="0"/>
          </a:p>
          <a:p>
            <a:pPr lvl="1"/>
            <a:r>
              <a:rPr lang="sv-SE" dirty="0" smtClean="0"/>
              <a:t>Bevara och </a:t>
            </a:r>
            <a:r>
              <a:rPr lang="sv-SE" dirty="0"/>
              <a:t>utveckla attraktiva </a:t>
            </a:r>
            <a:r>
              <a:rPr lang="sv-SE" dirty="0" smtClean="0"/>
              <a:t>områden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1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Generellt 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kring mötesplatser och andra </a:t>
            </a:r>
            <a:r>
              <a:rPr lang="sv-S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funktioner</a:t>
            </a: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Uterum och mötesplatser för olika åldrar/generationer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Kreativitet- </a:t>
            </a:r>
            <a:r>
              <a:rPr lang="sv-SE" dirty="0"/>
              <a:t>och aktivitetslokaler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Samhällstjänster och ett nytt torg</a:t>
            </a:r>
            <a:br>
              <a:rPr lang="sv-SE" dirty="0" smtClean="0"/>
            </a:br>
            <a:endParaRPr lang="sv-SE" dirty="0"/>
          </a:p>
          <a:p>
            <a:r>
              <a:rPr lang="sv-SE" dirty="0" smtClean="0"/>
              <a:t>Skog </a:t>
            </a:r>
            <a:r>
              <a:rPr lang="sv-SE" dirty="0"/>
              <a:t>och </a:t>
            </a:r>
            <a:r>
              <a:rPr lang="sv-SE" dirty="0" smtClean="0"/>
              <a:t>naturbevarande</a:t>
            </a:r>
            <a:br>
              <a:rPr lang="sv-SE" dirty="0" smtClean="0"/>
            </a:br>
            <a:endParaRPr lang="sv-SE" dirty="0"/>
          </a:p>
          <a:p>
            <a:r>
              <a:rPr lang="sv-SE" dirty="0" smtClean="0"/>
              <a:t>Infrastruktur </a:t>
            </a:r>
            <a:r>
              <a:rPr lang="sv-SE" dirty="0"/>
              <a:t>och </a:t>
            </a:r>
            <a:r>
              <a:rPr lang="sv-SE" dirty="0" smtClean="0"/>
              <a:t>handel – genomfartsväg &amp; marknadsplatsen</a:t>
            </a:r>
            <a:endParaRPr lang="sv-SE" dirty="0"/>
          </a:p>
          <a:p>
            <a:pPr lvl="0">
              <a:lnSpc>
                <a:spcPct val="107000"/>
              </a:lnSpc>
            </a:pPr>
            <a:endParaRPr lang="sv-SE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19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sv-SE" sz="32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ICA tomten (2025-2028)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Bostäder som kan passa in: lite högre flerbostadshus, kedjehus eller parhus. Gärna enplanshus också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Lämna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trymme för ICA att kunna bygga ut med t.ex. kafé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Lämna utrymme för parkeringsyta</a:t>
            </a:r>
          </a:p>
          <a:p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Vissa föreslår att inte exploatera tomten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57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sv-SE" sz="32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Hundrastgården/ </a:t>
            </a:r>
            <a:r>
              <a:rPr lang="sv-SE" sz="3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Lägergatan </a:t>
            </a:r>
            <a:r>
              <a:rPr lang="sv-SE" sz="32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(2026-2028)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Bostäder som kan passa in: parhus, radhus, kedjehus, flerbostadshus eller villor</a:t>
            </a:r>
          </a:p>
          <a:p>
            <a:pPr lvl="0"/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Både högre (upp till fyra våningar) och lägre bebyggelse</a:t>
            </a:r>
          </a:p>
          <a:p>
            <a:pPr lvl="0"/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Gärna blanda lägre med högre bebyggelse</a:t>
            </a:r>
          </a:p>
          <a:p>
            <a:pPr lvl="0"/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Serviceboende eller äldreboende också lämpligt</a:t>
            </a:r>
          </a:p>
          <a:p>
            <a:pPr lvl="0"/>
            <a:r>
              <a:rPr lang="sv-SE" dirty="0" smtClean="0">
                <a:latin typeface="Calibri" panose="020F0502020204030204" pitchFamily="34" charset="0"/>
                <a:cs typeface="Calibri" panose="020F0502020204030204" pitchFamily="34" charset="0"/>
              </a:rPr>
              <a:t>Grön-</a:t>
            </a:r>
            <a:r>
              <a:rPr lang="sv-SE" smtClean="0">
                <a:latin typeface="Calibri" panose="020F0502020204030204" pitchFamily="34" charset="0"/>
                <a:cs typeface="Calibri" panose="020F0502020204030204" pitchFamily="34" charset="0"/>
              </a:rPr>
              <a:t>/parkytor</a:t>
            </a:r>
            <a:endParaRPr lang="sv-S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55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Skar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81117"/>
      </a:accent1>
      <a:accent2>
        <a:srgbClr val="652905"/>
      </a:accent2>
      <a:accent3>
        <a:srgbClr val="EAEAEA"/>
      </a:accent3>
      <a:accent4>
        <a:srgbClr val="F2B10F"/>
      </a:accent4>
      <a:accent5>
        <a:srgbClr val="6A2963"/>
      </a:accent5>
      <a:accent6>
        <a:srgbClr val="89C640"/>
      </a:accent6>
      <a:hlink>
        <a:srgbClr val="DEE9C9"/>
      </a:hlink>
      <a:folHlink>
        <a:srgbClr val="808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107628</TotalTime>
  <Words>885</Words>
  <Application>Microsoft Office PowerPoint</Application>
  <PresentationFormat>Bildspel på skärmen (4:3)</PresentationFormat>
  <Paragraphs>150</Paragraphs>
  <Slides>19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4" baseType="lpstr">
      <vt:lpstr>Arial</vt:lpstr>
      <vt:lpstr>BlackJack</vt:lpstr>
      <vt:lpstr>Calibri</vt:lpstr>
      <vt:lpstr>Times New Roman</vt:lpstr>
      <vt:lpstr>Office-tema</vt:lpstr>
      <vt:lpstr>Informationskväll Axvall</vt:lpstr>
      <vt:lpstr>Framtida bostadsbyggande i Axvall</vt:lpstr>
      <vt:lpstr>Syfte med kvällen</vt:lpstr>
      <vt:lpstr>Vilka områden lämpar sig bäst för dessa visioner? Villor, radhus/kedjehus, flerbostadshus, övrigt</vt:lpstr>
      <vt:lpstr>Generellt kring behovet av boende i Axvall: </vt:lpstr>
      <vt:lpstr>Generellt kring flerbostadshus: </vt:lpstr>
      <vt:lpstr>Generellt kring mötesplatser och andra funktioner </vt:lpstr>
      <vt:lpstr>ICA tomten (2025-2028)</vt:lpstr>
      <vt:lpstr>Hundrastgården/ Lägergatan (2026-2028)</vt:lpstr>
      <vt:lpstr>Olofstorpsvägen (2026-2028) </vt:lpstr>
      <vt:lpstr>Vingsjön (2026-2028) - allmänt</vt:lpstr>
      <vt:lpstr>Vingsjön – Tranumsvägen/cykelvägen</vt:lpstr>
      <vt:lpstr>Vingsjön - Sjögårdsgatan</vt:lpstr>
      <vt:lpstr>Vingsjön – Kyrkan/Stenumsvägen</vt:lpstr>
      <vt:lpstr>Hedvägen/Axevallavägen (2025-2026) </vt:lpstr>
      <vt:lpstr>Husgärdet/Vallehemmet (2026-2028) </vt:lpstr>
      <vt:lpstr>Gällande alla områden</vt:lpstr>
      <vt:lpstr>Avslut, vad händer nu?</vt:lpstr>
      <vt:lpstr>Informationskväll Axvall</vt:lpstr>
    </vt:vector>
  </TitlesOfParts>
  <Company>Goliska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Axvall Nulägesdialog</dc:title>
  <dc:creator>Peter Blom</dc:creator>
  <cp:lastModifiedBy>Peter Blom</cp:lastModifiedBy>
  <cp:revision>125</cp:revision>
  <cp:lastPrinted>2023-05-23T09:18:20Z</cp:lastPrinted>
  <dcterms:created xsi:type="dcterms:W3CDTF">2023-02-20T09:38:59Z</dcterms:created>
  <dcterms:modified xsi:type="dcterms:W3CDTF">2024-01-16T13:47:43Z</dcterms:modified>
</cp:coreProperties>
</file>