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8" r:id="rId3"/>
    <p:sldId id="259" r:id="rId4"/>
    <p:sldId id="260" r:id="rId5"/>
    <p:sldId id="269" r:id="rId6"/>
    <p:sldId id="262" r:id="rId7"/>
    <p:sldId id="263" r:id="rId8"/>
    <p:sldId id="273" r:id="rId9"/>
    <p:sldId id="264" r:id="rId10"/>
    <p:sldId id="271" r:id="rId11"/>
    <p:sldId id="265" r:id="rId12"/>
    <p:sldId id="266" r:id="rId13"/>
    <p:sldId id="270" r:id="rId14"/>
    <p:sldId id="268" r:id="rId15"/>
    <p:sldId id="272" r:id="rId16"/>
  </p:sldIdLst>
  <p:sldSz cx="9144000" cy="6858000" type="screen4x3"/>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395" autoAdjust="0"/>
  </p:normalViewPr>
  <p:slideViewPr>
    <p:cSldViewPr>
      <p:cViewPr>
        <p:scale>
          <a:sx n="108" d="100"/>
          <a:sy n="108" d="100"/>
        </p:scale>
        <p:origin x="1680" y="284"/>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56B862C-571B-4799-946A-A2C7E8B07C96}" type="datetimeFigureOut">
              <a:rPr lang="sv-SE" smtClean="0"/>
              <a:t>2023-11-28</a:t>
            </a:fld>
            <a:endParaRPr lang="sv-SE"/>
          </a:p>
        </p:txBody>
      </p:sp>
      <p:sp>
        <p:nvSpPr>
          <p:cNvPr id="4" name="Platshållare för bildobjekt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5100F5C-D6B3-4B89-B561-249AA6962BDD}" type="slidenum">
              <a:rPr lang="sv-SE" smtClean="0"/>
              <a:t>‹#›</a:t>
            </a:fld>
            <a:endParaRPr lang="sv-SE"/>
          </a:p>
        </p:txBody>
      </p:sp>
    </p:spTree>
    <p:extLst>
      <p:ext uri="{BB962C8B-B14F-4D97-AF65-F5344CB8AC3E}">
        <p14:creationId xmlns:p14="http://schemas.microsoft.com/office/powerpoint/2010/main" val="2635562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5100F5C-D6B3-4B89-B561-249AA6962BDD}" type="slidenum">
              <a:rPr lang="sv-SE" smtClean="0"/>
              <a:t>1</a:t>
            </a:fld>
            <a:endParaRPr lang="sv-SE"/>
          </a:p>
        </p:txBody>
      </p:sp>
    </p:spTree>
    <p:extLst>
      <p:ext uri="{BB962C8B-B14F-4D97-AF65-F5344CB8AC3E}">
        <p14:creationId xmlns:p14="http://schemas.microsoft.com/office/powerpoint/2010/main" val="3964097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5100F5C-D6B3-4B89-B561-249AA6962BDD}" type="slidenum">
              <a:rPr lang="sv-SE" smtClean="0"/>
              <a:t>12</a:t>
            </a:fld>
            <a:endParaRPr lang="sv-SE"/>
          </a:p>
        </p:txBody>
      </p:sp>
    </p:spTree>
    <p:extLst>
      <p:ext uri="{BB962C8B-B14F-4D97-AF65-F5344CB8AC3E}">
        <p14:creationId xmlns:p14="http://schemas.microsoft.com/office/powerpoint/2010/main" val="609862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5100F5C-D6B3-4B89-B561-249AA6962BDD}" type="slidenum">
              <a:rPr lang="sv-SE" smtClean="0"/>
              <a:t>13</a:t>
            </a:fld>
            <a:endParaRPr lang="sv-SE"/>
          </a:p>
        </p:txBody>
      </p:sp>
    </p:spTree>
    <p:extLst>
      <p:ext uri="{BB962C8B-B14F-4D97-AF65-F5344CB8AC3E}">
        <p14:creationId xmlns:p14="http://schemas.microsoft.com/office/powerpoint/2010/main" val="1465114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5100F5C-D6B3-4B89-B561-249AA6962BDD}" type="slidenum">
              <a:rPr lang="sv-SE" smtClean="0"/>
              <a:t>14</a:t>
            </a:fld>
            <a:endParaRPr lang="sv-SE"/>
          </a:p>
        </p:txBody>
      </p:sp>
    </p:spTree>
    <p:extLst>
      <p:ext uri="{BB962C8B-B14F-4D97-AF65-F5344CB8AC3E}">
        <p14:creationId xmlns:p14="http://schemas.microsoft.com/office/powerpoint/2010/main" val="3888966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5100F5C-D6B3-4B89-B561-249AA6962BDD}" type="slidenum">
              <a:rPr lang="sv-SE" smtClean="0"/>
              <a:t>15</a:t>
            </a:fld>
            <a:endParaRPr lang="sv-SE"/>
          </a:p>
        </p:txBody>
      </p:sp>
    </p:spTree>
    <p:extLst>
      <p:ext uri="{BB962C8B-B14F-4D97-AF65-F5344CB8AC3E}">
        <p14:creationId xmlns:p14="http://schemas.microsoft.com/office/powerpoint/2010/main" val="3931710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5100F5C-D6B3-4B89-B561-249AA6962BDD}" type="slidenum">
              <a:rPr lang="sv-SE" smtClean="0"/>
              <a:t>2</a:t>
            </a:fld>
            <a:endParaRPr lang="sv-SE"/>
          </a:p>
        </p:txBody>
      </p:sp>
    </p:spTree>
    <p:extLst>
      <p:ext uri="{BB962C8B-B14F-4D97-AF65-F5344CB8AC3E}">
        <p14:creationId xmlns:p14="http://schemas.microsoft.com/office/powerpoint/2010/main" val="4257585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5100F5C-D6B3-4B89-B561-249AA6962BDD}" type="slidenum">
              <a:rPr lang="sv-SE" smtClean="0"/>
              <a:t>3</a:t>
            </a:fld>
            <a:endParaRPr lang="sv-SE"/>
          </a:p>
        </p:txBody>
      </p:sp>
    </p:spTree>
    <p:extLst>
      <p:ext uri="{BB962C8B-B14F-4D97-AF65-F5344CB8AC3E}">
        <p14:creationId xmlns:p14="http://schemas.microsoft.com/office/powerpoint/2010/main" val="2311008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5100F5C-D6B3-4B89-B561-249AA6962BDD}" type="slidenum">
              <a:rPr lang="sv-SE" smtClean="0"/>
              <a:t>4</a:t>
            </a:fld>
            <a:endParaRPr lang="sv-SE"/>
          </a:p>
        </p:txBody>
      </p:sp>
    </p:spTree>
    <p:extLst>
      <p:ext uri="{BB962C8B-B14F-4D97-AF65-F5344CB8AC3E}">
        <p14:creationId xmlns:p14="http://schemas.microsoft.com/office/powerpoint/2010/main" val="187822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5100F5C-D6B3-4B89-B561-249AA6962BDD}" type="slidenum">
              <a:rPr lang="sv-SE" smtClean="0"/>
              <a:t>6</a:t>
            </a:fld>
            <a:endParaRPr lang="sv-SE"/>
          </a:p>
        </p:txBody>
      </p:sp>
    </p:spTree>
    <p:extLst>
      <p:ext uri="{BB962C8B-B14F-4D97-AF65-F5344CB8AC3E}">
        <p14:creationId xmlns:p14="http://schemas.microsoft.com/office/powerpoint/2010/main" val="1626703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5100F5C-D6B3-4B89-B561-249AA6962BDD}" type="slidenum">
              <a:rPr lang="sv-SE" smtClean="0"/>
              <a:t>7</a:t>
            </a:fld>
            <a:endParaRPr lang="sv-SE"/>
          </a:p>
        </p:txBody>
      </p:sp>
    </p:spTree>
    <p:extLst>
      <p:ext uri="{BB962C8B-B14F-4D97-AF65-F5344CB8AC3E}">
        <p14:creationId xmlns:p14="http://schemas.microsoft.com/office/powerpoint/2010/main" val="2479600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5100F5C-D6B3-4B89-B561-249AA6962BDD}" type="slidenum">
              <a:rPr lang="sv-SE" smtClean="0"/>
              <a:t>8</a:t>
            </a:fld>
            <a:endParaRPr lang="sv-SE"/>
          </a:p>
        </p:txBody>
      </p:sp>
    </p:spTree>
    <p:extLst>
      <p:ext uri="{BB962C8B-B14F-4D97-AF65-F5344CB8AC3E}">
        <p14:creationId xmlns:p14="http://schemas.microsoft.com/office/powerpoint/2010/main" val="3482182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5100F5C-D6B3-4B89-B561-249AA6962BDD}" type="slidenum">
              <a:rPr lang="sv-SE" smtClean="0"/>
              <a:t>9</a:t>
            </a:fld>
            <a:endParaRPr lang="sv-SE"/>
          </a:p>
        </p:txBody>
      </p:sp>
    </p:spTree>
    <p:extLst>
      <p:ext uri="{BB962C8B-B14F-4D97-AF65-F5344CB8AC3E}">
        <p14:creationId xmlns:p14="http://schemas.microsoft.com/office/powerpoint/2010/main" val="3898690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5100F5C-D6B3-4B89-B561-249AA6962BDD}" type="slidenum">
              <a:rPr lang="sv-SE" smtClean="0"/>
              <a:t>11</a:t>
            </a:fld>
            <a:endParaRPr lang="sv-SE"/>
          </a:p>
        </p:txBody>
      </p:sp>
    </p:spTree>
    <p:extLst>
      <p:ext uri="{BB962C8B-B14F-4D97-AF65-F5344CB8AC3E}">
        <p14:creationId xmlns:p14="http://schemas.microsoft.com/office/powerpoint/2010/main" val="2006629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755576" y="980728"/>
            <a:ext cx="7772400" cy="1470025"/>
          </a:xfrm>
        </p:spPr>
        <p:txBody>
          <a:bodyPr/>
          <a:lstStyle>
            <a:lvl1pPr algn="ctr">
              <a:defRPr/>
            </a:lvl1pPr>
          </a:lstStyle>
          <a:p>
            <a:r>
              <a:rPr lang="sv-SE" smtClean="0"/>
              <a:t>Klicka här för att ändra format</a:t>
            </a:r>
            <a:endParaRPr lang="sv-SE"/>
          </a:p>
        </p:txBody>
      </p:sp>
      <p:sp>
        <p:nvSpPr>
          <p:cNvPr id="3" name="Underrubrik 2"/>
          <p:cNvSpPr>
            <a:spLocks noGrp="1"/>
          </p:cNvSpPr>
          <p:nvPr>
            <p:ph type="subTitle" idx="1"/>
          </p:nvPr>
        </p:nvSpPr>
        <p:spPr>
          <a:xfrm>
            <a:off x="755576" y="2708920"/>
            <a:ext cx="7848872" cy="504056"/>
          </a:xfrm>
        </p:spPr>
        <p:txBody>
          <a:bodyPr>
            <a:normAutofit/>
          </a:bodyPr>
          <a:lstStyle>
            <a:lvl1pPr marL="0" indent="0" algn="ct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374EBEB3-7AF4-4DEF-A880-729C4CDEA1F3}" type="datetimeFigureOut">
              <a:rPr lang="sv-SE" smtClean="0"/>
              <a:t>2023-11-28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4A51A688-7DE6-4FB2-9D8A-99ABC122C082}" type="slidenum">
              <a:rPr lang="sv-SE" smtClean="0"/>
              <a:t>‹#›</a:t>
            </a:fld>
            <a:endParaRPr lang="sv-SE"/>
          </a:p>
        </p:txBody>
      </p:sp>
      <p:sp>
        <p:nvSpPr>
          <p:cNvPr id="8" name="Platshållare för bild 7"/>
          <p:cNvSpPr>
            <a:spLocks noGrp="1"/>
          </p:cNvSpPr>
          <p:nvPr>
            <p:ph type="pic" sz="quarter" idx="13"/>
          </p:nvPr>
        </p:nvSpPr>
        <p:spPr>
          <a:xfrm>
            <a:off x="1835621" y="3501008"/>
            <a:ext cx="5400675" cy="2664296"/>
          </a:xfrm>
        </p:spPr>
        <p:txBody>
          <a:bodyPr/>
          <a:lstStyle/>
          <a:p>
            <a:r>
              <a:rPr lang="sv-SE" smtClean="0"/>
              <a:t>Klicka på ikonen för att lägga till en bild</a:t>
            </a:r>
            <a:endParaRPr lang="sv-SE"/>
          </a:p>
        </p:txBody>
      </p:sp>
    </p:spTree>
    <p:extLst>
      <p:ext uri="{BB962C8B-B14F-4D97-AF65-F5344CB8AC3E}">
        <p14:creationId xmlns:p14="http://schemas.microsoft.com/office/powerpoint/2010/main" val="29484840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Redigera format för bakgrundstext</a:t>
            </a:r>
          </a:p>
        </p:txBody>
      </p:sp>
      <p:sp>
        <p:nvSpPr>
          <p:cNvPr id="5" name="Platshållare för datum 4"/>
          <p:cNvSpPr>
            <a:spLocks noGrp="1"/>
          </p:cNvSpPr>
          <p:nvPr>
            <p:ph type="dt" sz="half" idx="10"/>
          </p:nvPr>
        </p:nvSpPr>
        <p:spPr/>
        <p:txBody>
          <a:bodyPr/>
          <a:lstStyle/>
          <a:p>
            <a:fld id="{374EBEB3-7AF4-4DEF-A880-729C4CDEA1F3}" type="datetimeFigureOut">
              <a:rPr lang="sv-SE" smtClean="0"/>
              <a:t>2023-11-28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4A51A688-7DE6-4FB2-9D8A-99ABC122C082}" type="slidenum">
              <a:rPr lang="sv-SE" smtClean="0"/>
              <a:t>‹#›</a:t>
            </a:fld>
            <a:endParaRPr lang="sv-SE"/>
          </a:p>
        </p:txBody>
      </p:sp>
    </p:spTree>
    <p:extLst>
      <p:ext uri="{BB962C8B-B14F-4D97-AF65-F5344CB8AC3E}">
        <p14:creationId xmlns:p14="http://schemas.microsoft.com/office/powerpoint/2010/main" val="269892085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Redigera format för bakgrundstext</a:t>
            </a:r>
          </a:p>
        </p:txBody>
      </p:sp>
      <p:sp>
        <p:nvSpPr>
          <p:cNvPr id="5" name="Platshållare för datum 4"/>
          <p:cNvSpPr>
            <a:spLocks noGrp="1"/>
          </p:cNvSpPr>
          <p:nvPr>
            <p:ph type="dt" sz="half" idx="10"/>
          </p:nvPr>
        </p:nvSpPr>
        <p:spPr/>
        <p:txBody>
          <a:bodyPr/>
          <a:lstStyle/>
          <a:p>
            <a:fld id="{374EBEB3-7AF4-4DEF-A880-729C4CDEA1F3}" type="datetimeFigureOut">
              <a:rPr lang="sv-SE" smtClean="0"/>
              <a:t>2023-11-28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4A51A688-7DE6-4FB2-9D8A-99ABC122C082}" type="slidenum">
              <a:rPr lang="sv-SE" smtClean="0"/>
              <a:t>‹#›</a:t>
            </a:fld>
            <a:endParaRPr lang="sv-SE"/>
          </a:p>
        </p:txBody>
      </p:sp>
    </p:spTree>
    <p:extLst>
      <p:ext uri="{BB962C8B-B14F-4D97-AF65-F5344CB8AC3E}">
        <p14:creationId xmlns:p14="http://schemas.microsoft.com/office/powerpoint/2010/main" val="4008955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374EBEB3-7AF4-4DEF-A880-729C4CDEA1F3}" type="datetimeFigureOut">
              <a:rPr lang="sv-SE" smtClean="0"/>
              <a:t>2023-11-28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4A51A688-7DE6-4FB2-9D8A-99ABC122C082}" type="slidenum">
              <a:rPr lang="sv-SE" smtClean="0"/>
              <a:t>‹#›</a:t>
            </a:fld>
            <a:endParaRPr lang="sv-SE"/>
          </a:p>
        </p:txBody>
      </p:sp>
    </p:spTree>
    <p:extLst>
      <p:ext uri="{BB962C8B-B14F-4D97-AF65-F5344CB8AC3E}">
        <p14:creationId xmlns:p14="http://schemas.microsoft.com/office/powerpoint/2010/main" val="110333087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Redigera format för bakgrundstext</a:t>
            </a:r>
          </a:p>
        </p:txBody>
      </p:sp>
      <p:sp>
        <p:nvSpPr>
          <p:cNvPr id="4" name="Platshållare för datum 3"/>
          <p:cNvSpPr>
            <a:spLocks noGrp="1"/>
          </p:cNvSpPr>
          <p:nvPr>
            <p:ph type="dt" sz="half" idx="10"/>
          </p:nvPr>
        </p:nvSpPr>
        <p:spPr/>
        <p:txBody>
          <a:bodyPr/>
          <a:lstStyle/>
          <a:p>
            <a:fld id="{374EBEB3-7AF4-4DEF-A880-729C4CDEA1F3}" type="datetimeFigureOut">
              <a:rPr lang="sv-SE" smtClean="0"/>
              <a:t>2023-11-28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4A51A688-7DE6-4FB2-9D8A-99ABC122C082}" type="slidenum">
              <a:rPr lang="sv-SE" smtClean="0"/>
              <a:t>‹#›</a:t>
            </a:fld>
            <a:endParaRPr lang="sv-SE"/>
          </a:p>
        </p:txBody>
      </p:sp>
    </p:spTree>
    <p:extLst>
      <p:ext uri="{BB962C8B-B14F-4D97-AF65-F5344CB8AC3E}">
        <p14:creationId xmlns:p14="http://schemas.microsoft.com/office/powerpoint/2010/main" val="1614705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374EBEB3-7AF4-4DEF-A880-729C4CDEA1F3}" type="datetimeFigureOut">
              <a:rPr lang="sv-SE" smtClean="0"/>
              <a:t>2023-11-28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4A51A688-7DE6-4FB2-9D8A-99ABC122C082}" type="slidenum">
              <a:rPr lang="sv-SE" smtClean="0"/>
              <a:t>‹#›</a:t>
            </a:fld>
            <a:endParaRPr lang="sv-SE"/>
          </a:p>
        </p:txBody>
      </p:sp>
    </p:spTree>
    <p:extLst>
      <p:ext uri="{BB962C8B-B14F-4D97-AF65-F5344CB8AC3E}">
        <p14:creationId xmlns:p14="http://schemas.microsoft.com/office/powerpoint/2010/main" val="2706506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374EBEB3-7AF4-4DEF-A880-729C4CDEA1F3}" type="datetimeFigureOut">
              <a:rPr lang="sv-SE" smtClean="0"/>
              <a:t>2023-11-28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4A51A688-7DE6-4FB2-9D8A-99ABC122C082}" type="slidenum">
              <a:rPr lang="sv-SE" smtClean="0"/>
              <a:t>‹#›</a:t>
            </a:fld>
            <a:endParaRPr lang="sv-SE"/>
          </a:p>
        </p:txBody>
      </p:sp>
      <p:sp>
        <p:nvSpPr>
          <p:cNvPr id="9" name="Platshållare för bild 8"/>
          <p:cNvSpPr>
            <a:spLocks noGrp="1"/>
          </p:cNvSpPr>
          <p:nvPr>
            <p:ph type="pic" sz="quarter" idx="13"/>
          </p:nvPr>
        </p:nvSpPr>
        <p:spPr>
          <a:xfrm>
            <a:off x="4622905" y="1600663"/>
            <a:ext cx="4039200" cy="4525200"/>
          </a:xfrm>
        </p:spPr>
        <p:txBody>
          <a:bodyPr/>
          <a:lstStyle/>
          <a:p>
            <a:r>
              <a:rPr lang="sv-SE" smtClean="0"/>
              <a:t>Klicka på ikonen för att lägga till en bild</a:t>
            </a:r>
            <a:endParaRPr lang="sv-SE"/>
          </a:p>
        </p:txBody>
      </p:sp>
    </p:spTree>
    <p:extLst>
      <p:ext uri="{BB962C8B-B14F-4D97-AF65-F5344CB8AC3E}">
        <p14:creationId xmlns:p14="http://schemas.microsoft.com/office/powerpoint/2010/main" val="315191618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text, bild nr 2">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4042792" cy="1143000"/>
          </a:xfrm>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fld id="{374EBEB3-7AF4-4DEF-A880-729C4CDEA1F3}" type="datetimeFigureOut">
              <a:rPr lang="sv-SE" smtClean="0"/>
              <a:t>2023-11-28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4A51A688-7DE6-4FB2-9D8A-99ABC122C082}" type="slidenum">
              <a:rPr lang="sv-SE" smtClean="0"/>
              <a:t>‹#›</a:t>
            </a:fld>
            <a:endParaRPr lang="sv-SE"/>
          </a:p>
        </p:txBody>
      </p:sp>
      <p:sp>
        <p:nvSpPr>
          <p:cNvPr id="9" name="Platshållare för bild 8"/>
          <p:cNvSpPr>
            <a:spLocks noGrp="1"/>
          </p:cNvSpPr>
          <p:nvPr>
            <p:ph type="pic" sz="quarter" idx="13"/>
          </p:nvPr>
        </p:nvSpPr>
        <p:spPr>
          <a:xfrm>
            <a:off x="4788024" y="0"/>
            <a:ext cx="4355975" cy="6453336"/>
          </a:xfrm>
        </p:spPr>
        <p:txBody>
          <a:bodyPr/>
          <a:lstStyle/>
          <a:p>
            <a:r>
              <a:rPr lang="sv-SE" smtClean="0"/>
              <a:t>Klicka på ikonen för att lägga till en bild</a:t>
            </a:r>
            <a:endParaRPr lang="sv-SE"/>
          </a:p>
        </p:txBody>
      </p:sp>
    </p:spTree>
    <p:extLst>
      <p:ext uri="{BB962C8B-B14F-4D97-AF65-F5344CB8AC3E}">
        <p14:creationId xmlns:p14="http://schemas.microsoft.com/office/powerpoint/2010/main" val="55435361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374EBEB3-7AF4-4DEF-A880-729C4CDEA1F3}" type="datetimeFigureOut">
              <a:rPr lang="sv-SE" smtClean="0"/>
              <a:t>2023-11-28</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4A51A688-7DE6-4FB2-9D8A-99ABC122C082}" type="slidenum">
              <a:rPr lang="sv-SE" smtClean="0"/>
              <a:t>‹#›</a:t>
            </a:fld>
            <a:endParaRPr lang="sv-SE"/>
          </a:p>
        </p:txBody>
      </p:sp>
    </p:spTree>
    <p:extLst>
      <p:ext uri="{BB962C8B-B14F-4D97-AF65-F5344CB8AC3E}">
        <p14:creationId xmlns:p14="http://schemas.microsoft.com/office/powerpoint/2010/main" val="173288445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374EBEB3-7AF4-4DEF-A880-729C4CDEA1F3}" type="datetimeFigureOut">
              <a:rPr lang="sv-SE" smtClean="0"/>
              <a:t>2023-11-28</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4A51A688-7DE6-4FB2-9D8A-99ABC122C082}" type="slidenum">
              <a:rPr lang="sv-SE" smtClean="0"/>
              <a:t>‹#›</a:t>
            </a:fld>
            <a:endParaRPr lang="sv-SE"/>
          </a:p>
        </p:txBody>
      </p:sp>
    </p:spTree>
    <p:extLst>
      <p:ext uri="{BB962C8B-B14F-4D97-AF65-F5344CB8AC3E}">
        <p14:creationId xmlns:p14="http://schemas.microsoft.com/office/powerpoint/2010/main" val="146864284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374EBEB3-7AF4-4DEF-A880-729C4CDEA1F3}" type="datetimeFigureOut">
              <a:rPr lang="sv-SE" smtClean="0"/>
              <a:t>2023-11-28</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4A51A688-7DE6-4FB2-9D8A-99ABC122C082}" type="slidenum">
              <a:rPr lang="sv-SE" smtClean="0"/>
              <a:t>‹#›</a:t>
            </a:fld>
            <a:endParaRPr lang="sv-SE"/>
          </a:p>
        </p:txBody>
      </p:sp>
    </p:spTree>
    <p:extLst>
      <p:ext uri="{BB962C8B-B14F-4D97-AF65-F5344CB8AC3E}">
        <p14:creationId xmlns:p14="http://schemas.microsoft.com/office/powerpoint/2010/main" val="18024470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4EBEB3-7AF4-4DEF-A880-729C4CDEA1F3}" type="datetimeFigureOut">
              <a:rPr lang="sv-SE" smtClean="0"/>
              <a:t>2023-11-28</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51A688-7DE6-4FB2-9D8A-99ABC122C082}" type="slidenum">
              <a:rPr lang="sv-SE" smtClean="0"/>
              <a:t>‹#›</a:t>
            </a:fld>
            <a:endParaRPr lang="sv-SE"/>
          </a:p>
        </p:txBody>
      </p:sp>
      <p:sp>
        <p:nvSpPr>
          <p:cNvPr id="7" name="Rektangel 6"/>
          <p:cNvSpPr/>
          <p:nvPr userDrawn="1"/>
        </p:nvSpPr>
        <p:spPr>
          <a:xfrm>
            <a:off x="0" y="6453336"/>
            <a:ext cx="9144000" cy="404664"/>
          </a:xfrm>
          <a:prstGeom prst="rect">
            <a:avLst/>
          </a:prstGeom>
          <a:solidFill>
            <a:srgbClr val="B81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373378" y="6507891"/>
            <a:ext cx="447094" cy="287876"/>
          </a:xfrm>
          <a:prstGeom prst="rect">
            <a:avLst/>
          </a:prstGeom>
        </p:spPr>
      </p:pic>
    </p:spTree>
    <p:extLst>
      <p:ext uri="{BB962C8B-B14F-4D97-AF65-F5344CB8AC3E}">
        <p14:creationId xmlns:p14="http://schemas.microsoft.com/office/powerpoint/2010/main" val="3233418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8" r:id="rId5"/>
    <p:sldLayoutId id="2147483659" r:id="rId6"/>
    <p:sldLayoutId id="2147483653" r:id="rId7"/>
    <p:sldLayoutId id="2147483654" r:id="rId8"/>
    <p:sldLayoutId id="2147483655" r:id="rId9"/>
    <p:sldLayoutId id="2147483656" r:id="rId10"/>
    <p:sldLayoutId id="2147483657" r:id="rId11"/>
  </p:sldLayoutIdLst>
  <p:timing>
    <p:tnLst>
      <p:par>
        <p:cTn id="1" dur="indefinite" restart="never" nodeType="tmRoot"/>
      </p:par>
    </p:tnLst>
  </p:timing>
  <p:txStyles>
    <p:titleStyle>
      <a:lvl1pPr algn="l" defTabSz="914400" rtl="0" eaLnBrk="1" latinLnBrk="0" hangingPunct="1">
        <a:spcBef>
          <a:spcPct val="0"/>
        </a:spcBef>
        <a:buNone/>
        <a:defRPr sz="32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755576" y="476672"/>
            <a:ext cx="7772400" cy="1470025"/>
          </a:xfrm>
        </p:spPr>
        <p:txBody>
          <a:bodyPr>
            <a:normAutofit fontScale="90000"/>
          </a:bodyPr>
          <a:lstStyle/>
          <a:p>
            <a:r>
              <a:rPr lang="sv-SE" sz="6700" dirty="0" smtClean="0"/>
              <a:t>Medborgardialog</a:t>
            </a:r>
            <a:r>
              <a:rPr lang="sv-SE" dirty="0" smtClean="0"/>
              <a:t/>
            </a:r>
            <a:br>
              <a:rPr lang="sv-SE" dirty="0" smtClean="0"/>
            </a:br>
            <a:r>
              <a:rPr lang="sv-SE" dirty="0" smtClean="0"/>
              <a:t>Axvall</a:t>
            </a:r>
            <a:endParaRPr lang="sv-SE" dirty="0"/>
          </a:p>
        </p:txBody>
      </p:sp>
      <p:pic>
        <p:nvPicPr>
          <p:cNvPr id="4" name="Bildobjekt 3"/>
          <p:cNvPicPr>
            <a:picLocks noChangeAspect="1"/>
          </p:cNvPicPr>
          <p:nvPr/>
        </p:nvPicPr>
        <p:blipFill rotWithShape="1">
          <a:blip r:embed="rId3"/>
          <a:srcRect l="15396" t="1" b="42613"/>
          <a:stretch/>
        </p:blipFill>
        <p:spPr>
          <a:xfrm>
            <a:off x="-36512" y="2301930"/>
            <a:ext cx="9180512" cy="4151406"/>
          </a:xfrm>
          <a:prstGeom prst="rect">
            <a:avLst/>
          </a:prstGeom>
        </p:spPr>
      </p:pic>
      <p:sp>
        <p:nvSpPr>
          <p:cNvPr id="7" name="textruta 6"/>
          <p:cNvSpPr txBox="1"/>
          <p:nvPr/>
        </p:nvSpPr>
        <p:spPr>
          <a:xfrm rot="20935171">
            <a:off x="5670538" y="2092422"/>
            <a:ext cx="3433447" cy="1107996"/>
          </a:xfrm>
          <a:prstGeom prst="rect">
            <a:avLst/>
          </a:prstGeom>
          <a:noFill/>
        </p:spPr>
        <p:txBody>
          <a:bodyPr wrap="square" rtlCol="0">
            <a:spAutoFit/>
          </a:bodyPr>
          <a:lstStyle/>
          <a:p>
            <a:r>
              <a:rPr lang="sv-SE" sz="6600" dirty="0" smtClean="0">
                <a:solidFill>
                  <a:srgbClr val="C00000"/>
                </a:solidFill>
                <a:latin typeface="BlackJack" panose="02000504030000020004" pitchFamily="2" charset="0"/>
              </a:rPr>
              <a:t>Välkomna</a:t>
            </a:r>
            <a:endParaRPr lang="sv-SE" dirty="0">
              <a:solidFill>
                <a:srgbClr val="C00000"/>
              </a:solidFill>
              <a:latin typeface="BlackJack" panose="02000504030000020004" pitchFamily="2" charset="0"/>
            </a:endParaRPr>
          </a:p>
        </p:txBody>
      </p:sp>
    </p:spTree>
    <p:extLst>
      <p:ext uri="{BB962C8B-B14F-4D97-AF65-F5344CB8AC3E}">
        <p14:creationId xmlns:p14="http://schemas.microsoft.com/office/powerpoint/2010/main" val="13211196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tshållare för innehåll 2"/>
          <p:cNvSpPr>
            <a:spLocks noGrp="1"/>
          </p:cNvSpPr>
          <p:nvPr>
            <p:ph idx="1"/>
          </p:nvPr>
        </p:nvSpPr>
        <p:spPr>
          <a:xfrm>
            <a:off x="457200" y="1412875"/>
            <a:ext cx="8229600" cy="2044700"/>
          </a:xfrm>
        </p:spPr>
        <p:txBody>
          <a:bodyPr>
            <a:noAutofit/>
          </a:bodyPr>
          <a:lstStyle/>
          <a:p>
            <a:pPr>
              <a:buAutoNum type="arabicPeriod"/>
            </a:pPr>
            <a:r>
              <a:rPr lang="sv-SE" sz="1800" b="1" dirty="0" smtClean="0"/>
              <a:t>Översiktsplan</a:t>
            </a:r>
          </a:p>
          <a:p>
            <a:pPr>
              <a:buFontTx/>
              <a:buAutoNum type="arabicPeriod"/>
            </a:pPr>
            <a:r>
              <a:rPr lang="sv-SE" sz="1800" b="1" dirty="0" smtClean="0"/>
              <a:t>Lämplighetsbedömning av områden</a:t>
            </a:r>
          </a:p>
          <a:p>
            <a:pPr>
              <a:buAutoNum type="arabicPeriod"/>
            </a:pPr>
            <a:r>
              <a:rPr lang="sv-SE" sz="1800" b="1" dirty="0" smtClean="0"/>
              <a:t>Uppdrag att påbörja detaljplan i nämnden</a:t>
            </a:r>
          </a:p>
          <a:p>
            <a:pPr>
              <a:buFont typeface="Arial" pitchFamily="34" charset="0"/>
              <a:buAutoNum type="arabicPeriod"/>
            </a:pPr>
            <a:r>
              <a:rPr lang="sv-SE" sz="1800" b="1" dirty="0" smtClean="0">
                <a:solidFill>
                  <a:srgbClr val="C00000"/>
                </a:solidFill>
              </a:rPr>
              <a:t>Medborgardialog</a:t>
            </a:r>
          </a:p>
          <a:p>
            <a:pPr>
              <a:buFont typeface="Arial" pitchFamily="34" charset="0"/>
              <a:buAutoNum type="arabicPeriod"/>
            </a:pPr>
            <a:r>
              <a:rPr lang="sv-SE" sz="1800" b="1" dirty="0">
                <a:solidFill>
                  <a:srgbClr val="C00000"/>
                </a:solidFill>
              </a:rPr>
              <a:t>Informationsmöte om </a:t>
            </a:r>
            <a:r>
              <a:rPr lang="sv-SE" sz="1800" b="1" dirty="0" smtClean="0">
                <a:solidFill>
                  <a:srgbClr val="C00000"/>
                </a:solidFill>
              </a:rPr>
              <a:t>förslag</a:t>
            </a:r>
            <a:endParaRPr lang="sv-SE" sz="1800" b="1" i="1" dirty="0">
              <a:solidFill>
                <a:srgbClr val="C00000"/>
              </a:solidFill>
            </a:endParaRPr>
          </a:p>
          <a:p>
            <a:pPr>
              <a:buAutoNum type="arabicPeriod"/>
            </a:pPr>
            <a:r>
              <a:rPr lang="sv-SE" sz="1800" b="1" dirty="0" smtClean="0"/>
              <a:t>Detaljplan</a:t>
            </a:r>
            <a:r>
              <a:rPr lang="sv-SE" sz="1800" dirty="0" smtClean="0"/>
              <a:t> </a:t>
            </a:r>
            <a:r>
              <a:rPr lang="sv-SE" sz="1800" b="1" dirty="0" smtClean="0"/>
              <a:t>påbörjas</a:t>
            </a:r>
          </a:p>
          <a:p>
            <a:pPr>
              <a:buAutoNum type="arabicPeriod"/>
            </a:pPr>
            <a:r>
              <a:rPr lang="sv-SE" sz="1800" b="1" dirty="0" smtClean="0"/>
              <a:t>Nämnd godkänner första version</a:t>
            </a:r>
          </a:p>
          <a:p>
            <a:pPr>
              <a:buAutoNum type="arabicPeriod"/>
            </a:pPr>
            <a:r>
              <a:rPr lang="sv-SE" sz="1800" b="1" dirty="0" smtClean="0"/>
              <a:t>Förslag går ut för synpunkter</a:t>
            </a:r>
            <a:r>
              <a:rPr lang="sv-SE" sz="1800" dirty="0" smtClean="0"/>
              <a:t> (Samråd)</a:t>
            </a:r>
          </a:p>
          <a:p>
            <a:pPr>
              <a:buFont typeface="Arial" pitchFamily="34" charset="0"/>
              <a:buAutoNum type="arabicPeriod"/>
            </a:pPr>
            <a:r>
              <a:rPr lang="sv-SE" sz="1800" b="1" dirty="0" smtClean="0"/>
              <a:t>Omarbetar förslag till detaljplan</a:t>
            </a:r>
            <a:endParaRPr lang="sv-SE" sz="1800" dirty="0" smtClean="0"/>
          </a:p>
          <a:p>
            <a:pPr>
              <a:buAutoNum type="arabicPeriod"/>
            </a:pPr>
            <a:r>
              <a:rPr lang="sv-SE" sz="1800" b="1" dirty="0" smtClean="0"/>
              <a:t>Nämnd godkänner gransknings-version</a:t>
            </a:r>
            <a:r>
              <a:rPr lang="sv-SE" sz="1800" dirty="0" smtClean="0"/>
              <a:t> (ej antagande)</a:t>
            </a:r>
          </a:p>
          <a:p>
            <a:pPr>
              <a:buFont typeface="Arial" pitchFamily="34" charset="0"/>
              <a:buAutoNum type="arabicPeriod"/>
            </a:pPr>
            <a:r>
              <a:rPr lang="sv-SE" sz="1800" b="1" dirty="0" smtClean="0"/>
              <a:t>Förslag går ut för synpunkter</a:t>
            </a:r>
            <a:r>
              <a:rPr lang="sv-SE" sz="1800" dirty="0" smtClean="0"/>
              <a:t> </a:t>
            </a:r>
            <a:r>
              <a:rPr lang="sv-SE" sz="1800" dirty="0"/>
              <a:t> </a:t>
            </a:r>
            <a:r>
              <a:rPr lang="sv-SE" sz="1800" dirty="0" smtClean="0"/>
              <a:t>(Granskning)</a:t>
            </a:r>
          </a:p>
          <a:p>
            <a:pPr>
              <a:buFont typeface="Arial" pitchFamily="34" charset="0"/>
              <a:buAutoNum type="arabicPeriod"/>
            </a:pPr>
            <a:r>
              <a:rPr lang="sv-SE" sz="1800" b="1" dirty="0" smtClean="0"/>
              <a:t>Omarbetat förslag </a:t>
            </a:r>
            <a:r>
              <a:rPr lang="sv-SE" sz="1800" dirty="0" smtClean="0"/>
              <a:t>(Alla synpunkter sammanställs)</a:t>
            </a:r>
          </a:p>
          <a:p>
            <a:pPr>
              <a:buAutoNum type="arabicPeriod"/>
            </a:pPr>
            <a:r>
              <a:rPr lang="sv-SE" sz="1800" b="1" dirty="0" smtClean="0"/>
              <a:t>Antagande i nämnd/KS</a:t>
            </a:r>
          </a:p>
          <a:p>
            <a:pPr>
              <a:buAutoNum type="arabicPeriod"/>
            </a:pPr>
            <a:r>
              <a:rPr lang="sv-SE" sz="1800" b="1" dirty="0" smtClean="0"/>
              <a:t>Laga kraft (3 veckor efter justerat protokoll)</a:t>
            </a:r>
          </a:p>
          <a:p>
            <a:pPr>
              <a:buAutoNum type="arabicPeriod"/>
            </a:pPr>
            <a:r>
              <a:rPr lang="sv-SE" sz="1800" b="1" dirty="0" smtClean="0"/>
              <a:t>Bygglov och genomförande</a:t>
            </a:r>
            <a:endParaRPr lang="sv-SE" sz="1800" dirty="0" smtClean="0"/>
          </a:p>
        </p:txBody>
      </p:sp>
      <p:sp>
        <p:nvSpPr>
          <p:cNvPr id="4" name="Rubrik 1"/>
          <p:cNvSpPr>
            <a:spLocks noGrp="1"/>
          </p:cNvSpPr>
          <p:nvPr>
            <p:ph type="title"/>
          </p:nvPr>
        </p:nvSpPr>
        <p:spPr>
          <a:xfrm>
            <a:off x="457200" y="274638"/>
            <a:ext cx="8229600" cy="1143000"/>
          </a:xfrm>
        </p:spPr>
        <p:txBody>
          <a:bodyPr>
            <a:normAutofit/>
          </a:bodyPr>
          <a:lstStyle/>
          <a:p>
            <a:r>
              <a:rPr lang="sv-SE" sz="3600" dirty="0" smtClean="0"/>
              <a:t>Processen inför byggnation</a:t>
            </a:r>
            <a:endParaRPr lang="sv-SE" sz="2800" dirty="0"/>
          </a:p>
        </p:txBody>
      </p:sp>
      <p:sp>
        <p:nvSpPr>
          <p:cNvPr id="9" name="textruta 8"/>
          <p:cNvSpPr txBox="1"/>
          <p:nvPr/>
        </p:nvSpPr>
        <p:spPr>
          <a:xfrm>
            <a:off x="7452320" y="3685691"/>
            <a:ext cx="1065356" cy="369332"/>
          </a:xfrm>
          <a:prstGeom prst="rect">
            <a:avLst/>
          </a:prstGeom>
          <a:noFill/>
        </p:spPr>
        <p:txBody>
          <a:bodyPr wrap="none" rtlCol="0">
            <a:spAutoFit/>
          </a:bodyPr>
          <a:lstStyle/>
          <a:p>
            <a:r>
              <a:rPr lang="sv-SE" dirty="0" smtClean="0">
                <a:solidFill>
                  <a:schemeClr val="accent6">
                    <a:lumMod val="75000"/>
                  </a:schemeClr>
                </a:solidFill>
              </a:rPr>
              <a:t>Vingsjön</a:t>
            </a:r>
            <a:endParaRPr lang="sv-SE" dirty="0">
              <a:solidFill>
                <a:schemeClr val="accent6">
                  <a:lumMod val="75000"/>
                </a:schemeClr>
              </a:solidFill>
            </a:endParaRPr>
          </a:p>
        </p:txBody>
      </p:sp>
      <p:sp>
        <p:nvSpPr>
          <p:cNvPr id="10" name="textruta 9"/>
          <p:cNvSpPr txBox="1"/>
          <p:nvPr/>
        </p:nvSpPr>
        <p:spPr>
          <a:xfrm>
            <a:off x="6372200" y="2536254"/>
            <a:ext cx="2544351" cy="369332"/>
          </a:xfrm>
          <a:prstGeom prst="rect">
            <a:avLst/>
          </a:prstGeom>
          <a:noFill/>
        </p:spPr>
        <p:txBody>
          <a:bodyPr wrap="none" rtlCol="0">
            <a:spAutoFit/>
          </a:bodyPr>
          <a:lstStyle/>
          <a:p>
            <a:r>
              <a:rPr lang="sv-SE" dirty="0" smtClean="0">
                <a:solidFill>
                  <a:schemeClr val="accent6">
                    <a:lumMod val="75000"/>
                  </a:schemeClr>
                </a:solidFill>
              </a:rPr>
              <a:t>Hedvägen/Norra Axvall</a:t>
            </a:r>
            <a:endParaRPr lang="sv-SE" dirty="0">
              <a:solidFill>
                <a:schemeClr val="accent6">
                  <a:lumMod val="75000"/>
                </a:schemeClr>
              </a:solidFill>
            </a:endParaRPr>
          </a:p>
        </p:txBody>
      </p:sp>
      <p:sp>
        <p:nvSpPr>
          <p:cNvPr id="11" name="textruta 10"/>
          <p:cNvSpPr txBox="1"/>
          <p:nvPr/>
        </p:nvSpPr>
        <p:spPr>
          <a:xfrm>
            <a:off x="7576606" y="2166922"/>
            <a:ext cx="1249060" cy="369332"/>
          </a:xfrm>
          <a:prstGeom prst="rect">
            <a:avLst/>
          </a:prstGeom>
          <a:noFill/>
        </p:spPr>
        <p:txBody>
          <a:bodyPr wrap="none" rtlCol="0">
            <a:spAutoFit/>
          </a:bodyPr>
          <a:lstStyle/>
          <a:p>
            <a:r>
              <a:rPr lang="sv-SE" dirty="0" smtClean="0">
                <a:solidFill>
                  <a:schemeClr val="accent6">
                    <a:lumMod val="75000"/>
                  </a:schemeClr>
                </a:solidFill>
              </a:rPr>
              <a:t>Husgä</a:t>
            </a:r>
            <a:r>
              <a:rPr lang="sv-SE" dirty="0" smtClean="0">
                <a:solidFill>
                  <a:schemeClr val="accent6">
                    <a:lumMod val="75000"/>
                  </a:schemeClr>
                </a:solidFill>
              </a:rPr>
              <a:t>rdet</a:t>
            </a:r>
            <a:endParaRPr lang="sv-SE" dirty="0">
              <a:solidFill>
                <a:schemeClr val="accent6">
                  <a:lumMod val="75000"/>
                </a:schemeClr>
              </a:solidFill>
            </a:endParaRPr>
          </a:p>
        </p:txBody>
      </p:sp>
      <p:sp>
        <p:nvSpPr>
          <p:cNvPr id="12" name="textruta 11"/>
          <p:cNvSpPr txBox="1"/>
          <p:nvPr/>
        </p:nvSpPr>
        <p:spPr>
          <a:xfrm>
            <a:off x="4572000" y="1271276"/>
            <a:ext cx="4429482" cy="369332"/>
          </a:xfrm>
          <a:prstGeom prst="rect">
            <a:avLst/>
          </a:prstGeom>
          <a:noFill/>
        </p:spPr>
        <p:txBody>
          <a:bodyPr wrap="none" rtlCol="0">
            <a:spAutoFit/>
          </a:bodyPr>
          <a:lstStyle/>
          <a:p>
            <a:r>
              <a:rPr lang="sv-SE" dirty="0" smtClean="0">
                <a:solidFill>
                  <a:schemeClr val="accent6">
                    <a:lumMod val="75000"/>
                  </a:schemeClr>
                </a:solidFill>
              </a:rPr>
              <a:t>ICA tomten, Lägergatan, Olofstorpsvägen</a:t>
            </a:r>
            <a:endParaRPr lang="sv-SE" dirty="0">
              <a:solidFill>
                <a:schemeClr val="accent6">
                  <a:lumMod val="75000"/>
                </a:schemeClr>
              </a:solidFill>
            </a:endParaRPr>
          </a:p>
        </p:txBody>
      </p:sp>
      <p:cxnSp>
        <p:nvCxnSpPr>
          <p:cNvPr id="14" name="Rak pilkoppling 13"/>
          <p:cNvCxnSpPr>
            <a:stCxn id="9" idx="1"/>
          </p:cNvCxnSpPr>
          <p:nvPr/>
        </p:nvCxnSpPr>
        <p:spPr>
          <a:xfrm flipH="1" flipV="1">
            <a:off x="5436096" y="2257063"/>
            <a:ext cx="2016224" cy="1613294"/>
          </a:xfrm>
          <a:prstGeom prst="straightConnector1">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15" name="Rak pilkoppling 14"/>
          <p:cNvCxnSpPr>
            <a:stCxn id="11" idx="1"/>
          </p:cNvCxnSpPr>
          <p:nvPr/>
        </p:nvCxnSpPr>
        <p:spPr>
          <a:xfrm flipH="1" flipV="1">
            <a:off x="2987826" y="1686740"/>
            <a:ext cx="4588780" cy="664848"/>
          </a:xfrm>
          <a:prstGeom prst="straightConnector1">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16" name="Rak pilkoppling 15"/>
          <p:cNvCxnSpPr/>
          <p:nvPr/>
        </p:nvCxnSpPr>
        <p:spPr>
          <a:xfrm flipH="1" flipV="1">
            <a:off x="5573493" y="2209726"/>
            <a:ext cx="870715" cy="466187"/>
          </a:xfrm>
          <a:prstGeom prst="straightConnector1">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17" name="Rak pilkoppling 16"/>
          <p:cNvCxnSpPr>
            <a:stCxn id="12" idx="1"/>
          </p:cNvCxnSpPr>
          <p:nvPr/>
        </p:nvCxnSpPr>
        <p:spPr>
          <a:xfrm flipH="1">
            <a:off x="2843808" y="1455942"/>
            <a:ext cx="1728192" cy="101641"/>
          </a:xfrm>
          <a:prstGeom prst="straightConnector1">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17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p:cNvSpPr txBox="1"/>
          <p:nvPr/>
        </p:nvSpPr>
        <p:spPr>
          <a:xfrm>
            <a:off x="539552" y="692696"/>
            <a:ext cx="4312399" cy="2215991"/>
          </a:xfrm>
          <a:prstGeom prst="rect">
            <a:avLst/>
          </a:prstGeom>
          <a:noFill/>
        </p:spPr>
        <p:txBody>
          <a:bodyPr wrap="none" rtlCol="0">
            <a:spAutoFit/>
          </a:bodyPr>
          <a:lstStyle/>
          <a:p>
            <a:r>
              <a:rPr lang="sv-SE" sz="13800" b="1" dirty="0" smtClean="0"/>
              <a:t>FIKA</a:t>
            </a:r>
            <a:endParaRPr lang="sv-SE" b="1" dirty="0"/>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20405">
            <a:off x="4146037" y="2776646"/>
            <a:ext cx="4319972" cy="287998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81176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2900" dirty="0"/>
              <a:t>Hur ser din framtida vision över bostadsbyggandet i </a:t>
            </a:r>
            <a:r>
              <a:rPr lang="sv-SE" sz="2900" dirty="0" smtClean="0"/>
              <a:t>Axvall </a:t>
            </a:r>
            <a:r>
              <a:rPr lang="sv-SE" sz="2900" dirty="0"/>
              <a:t>ut?</a:t>
            </a:r>
          </a:p>
        </p:txBody>
      </p:sp>
      <p:sp>
        <p:nvSpPr>
          <p:cNvPr id="5" name="textruta 4"/>
          <p:cNvSpPr txBox="1"/>
          <p:nvPr/>
        </p:nvSpPr>
        <p:spPr>
          <a:xfrm>
            <a:off x="-468560" y="2132856"/>
            <a:ext cx="9334478" cy="3293209"/>
          </a:xfrm>
          <a:prstGeom prst="rect">
            <a:avLst/>
          </a:prstGeom>
          <a:noFill/>
        </p:spPr>
        <p:txBody>
          <a:bodyPr wrap="none" rtlCol="0">
            <a:spAutoFit/>
          </a:bodyPr>
          <a:lstStyle/>
          <a:p>
            <a:pPr lvl="2" fontAlgn="ctr"/>
            <a:r>
              <a:rPr lang="sv-SE" sz="2400" dirty="0" smtClean="0"/>
              <a:t>1. Vilken </a:t>
            </a:r>
            <a:r>
              <a:rPr lang="sv-SE" sz="2400" dirty="0"/>
              <a:t>typ av boende ser ni behovet av framöver i </a:t>
            </a:r>
            <a:r>
              <a:rPr lang="sv-SE" sz="2400" dirty="0" smtClean="0"/>
              <a:t>Axvall? </a:t>
            </a:r>
            <a:endParaRPr lang="sv-SE" sz="2400" dirty="0"/>
          </a:p>
          <a:p>
            <a:pPr lvl="2" fontAlgn="ctr"/>
            <a:r>
              <a:rPr lang="sv-SE" sz="1600" dirty="0"/>
              <a:t>(Ex. villor, radhus, lägenheter/flerbostadshus</a:t>
            </a:r>
            <a:r>
              <a:rPr lang="sv-SE" sz="1600" dirty="0" smtClean="0"/>
              <a:t>)</a:t>
            </a:r>
          </a:p>
          <a:p>
            <a:pPr lvl="2" fontAlgn="ctr"/>
            <a:r>
              <a:rPr lang="sv-SE" dirty="0"/>
              <a:t/>
            </a:r>
            <a:br>
              <a:rPr lang="sv-SE" dirty="0"/>
            </a:br>
            <a:r>
              <a:rPr lang="sv-SE" dirty="0"/>
              <a:t> </a:t>
            </a:r>
          </a:p>
          <a:p>
            <a:pPr lvl="2" fontAlgn="ctr"/>
            <a:r>
              <a:rPr lang="sv-SE" sz="2400" dirty="0" smtClean="0"/>
              <a:t>2. Flerbostadshus</a:t>
            </a:r>
            <a:r>
              <a:rPr lang="sv-SE" sz="2400" dirty="0"/>
              <a:t>: Hur är bostadshusen utformade?</a:t>
            </a:r>
            <a:r>
              <a:rPr lang="sv-SE" dirty="0"/>
              <a:t/>
            </a:r>
            <a:br>
              <a:rPr lang="sv-SE" dirty="0"/>
            </a:br>
            <a:r>
              <a:rPr lang="sv-SE" sz="1600" dirty="0"/>
              <a:t>(Ex. </a:t>
            </a:r>
            <a:r>
              <a:rPr lang="sv-SE" sz="1600" dirty="0" smtClean="0"/>
              <a:t>Hur </a:t>
            </a:r>
            <a:r>
              <a:rPr lang="sv-SE" sz="1600" dirty="0"/>
              <a:t>ser husen ut? </a:t>
            </a:r>
            <a:r>
              <a:rPr lang="sv-SE" sz="1600" dirty="0" smtClean="0"/>
              <a:t>Hur </a:t>
            </a:r>
            <a:r>
              <a:rPr lang="sv-SE" sz="1600" dirty="0"/>
              <a:t>är de </a:t>
            </a:r>
            <a:r>
              <a:rPr lang="sv-SE" sz="1600" dirty="0" smtClean="0"/>
              <a:t>placerade, utemiljö, </a:t>
            </a:r>
            <a:r>
              <a:rPr lang="sv-SE" sz="1600" dirty="0"/>
              <a:t>utsikt?)</a:t>
            </a:r>
          </a:p>
          <a:p>
            <a:pPr lvl="2" fontAlgn="ctr"/>
            <a:r>
              <a:rPr lang="sv-SE" sz="1600" dirty="0"/>
              <a:t/>
            </a:r>
            <a:br>
              <a:rPr lang="sv-SE" sz="1600" dirty="0"/>
            </a:br>
            <a:r>
              <a:rPr lang="sv-SE" dirty="0"/>
              <a:t> </a:t>
            </a:r>
          </a:p>
          <a:p>
            <a:pPr lvl="2" fontAlgn="ctr"/>
            <a:r>
              <a:rPr lang="sv-SE" sz="2400" dirty="0" smtClean="0"/>
              <a:t>3. Vilka </a:t>
            </a:r>
            <a:r>
              <a:rPr lang="sv-SE" sz="2400" dirty="0"/>
              <a:t>typer av mötesplatser och andra funktioner ser vi?</a:t>
            </a:r>
          </a:p>
          <a:p>
            <a:pPr lvl="2" fontAlgn="ctr"/>
            <a:r>
              <a:rPr lang="sv-SE" sz="1600" dirty="0"/>
              <a:t>(Ex. </a:t>
            </a:r>
            <a:r>
              <a:rPr lang="sv-SE" sz="1600" dirty="0" smtClean="0"/>
              <a:t>Vad </a:t>
            </a:r>
            <a:r>
              <a:rPr lang="sv-SE" sz="1600" dirty="0"/>
              <a:t>finns i och kring husen? </a:t>
            </a:r>
            <a:r>
              <a:rPr lang="sv-SE" sz="1600" dirty="0" smtClean="0"/>
              <a:t>Parker</a:t>
            </a:r>
            <a:r>
              <a:rPr lang="sv-SE" sz="1600" dirty="0"/>
              <a:t>, torg, </a:t>
            </a:r>
            <a:r>
              <a:rPr lang="sv-SE" sz="1600" dirty="0" smtClean="0"/>
              <a:t>lekplats, </a:t>
            </a:r>
            <a:r>
              <a:rPr lang="sv-SE" sz="1600" dirty="0"/>
              <a:t>service/lokaler i bottenplan </a:t>
            </a:r>
            <a:r>
              <a:rPr lang="sv-SE" sz="1600" dirty="0" err="1"/>
              <a:t>etc</a:t>
            </a:r>
            <a:r>
              <a:rPr lang="sv-SE" sz="1600" dirty="0"/>
              <a:t>?)</a:t>
            </a:r>
          </a:p>
          <a:p>
            <a:endParaRPr lang="sv-SE" dirty="0"/>
          </a:p>
        </p:txBody>
      </p:sp>
    </p:spTree>
    <p:extLst>
      <p:ext uri="{BB962C8B-B14F-4D97-AF65-F5344CB8AC3E}">
        <p14:creationId xmlns:p14="http://schemas.microsoft.com/office/powerpoint/2010/main" val="5020773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a:t>Vilka områden lämpar sig bäst för dessa </a:t>
            </a:r>
            <a:r>
              <a:rPr lang="sv-SE" dirty="0" smtClean="0"/>
              <a:t>visioner?</a:t>
            </a:r>
            <a:r>
              <a:rPr lang="sv-SE" dirty="0"/>
              <a:t> </a:t>
            </a:r>
            <a:r>
              <a:rPr lang="sv-SE" sz="2000" dirty="0"/>
              <a:t>Villor, radhus/kedjehus, flerbostadshus, övrigt</a:t>
            </a:r>
          </a:p>
        </p:txBody>
      </p:sp>
      <p:sp>
        <p:nvSpPr>
          <p:cNvPr id="5" name="textruta 4"/>
          <p:cNvSpPr txBox="1"/>
          <p:nvPr/>
        </p:nvSpPr>
        <p:spPr>
          <a:xfrm>
            <a:off x="-540568" y="1755968"/>
            <a:ext cx="8784976" cy="5201424"/>
          </a:xfrm>
          <a:prstGeom prst="rect">
            <a:avLst/>
          </a:prstGeom>
          <a:noFill/>
        </p:spPr>
        <p:txBody>
          <a:bodyPr wrap="square" rtlCol="0">
            <a:spAutoFit/>
          </a:bodyPr>
          <a:lstStyle/>
          <a:p>
            <a:pPr lvl="2"/>
            <a:r>
              <a:rPr lang="sv-SE" sz="2400" dirty="0" smtClean="0"/>
              <a:t>1. </a:t>
            </a:r>
            <a:r>
              <a:rPr lang="sv-SE" sz="2400" dirty="0"/>
              <a:t>ICA tomten </a:t>
            </a:r>
            <a:r>
              <a:rPr lang="sv-SE" sz="1600" dirty="0"/>
              <a:t>(2025-2028)</a:t>
            </a:r>
          </a:p>
          <a:p>
            <a:pPr lvl="2" fontAlgn="ctr"/>
            <a:r>
              <a:rPr lang="sv-SE" sz="1600" dirty="0"/>
              <a:t> </a:t>
            </a:r>
          </a:p>
          <a:p>
            <a:pPr lvl="2"/>
            <a:r>
              <a:rPr lang="sv-SE" sz="2400" dirty="0" smtClean="0"/>
              <a:t>2. </a:t>
            </a:r>
            <a:r>
              <a:rPr lang="sv-SE" sz="2400" dirty="0"/>
              <a:t>Hundrastgården/ </a:t>
            </a:r>
            <a:r>
              <a:rPr lang="sv-SE" sz="2400" dirty="0" smtClean="0"/>
              <a:t>Lädergatan </a:t>
            </a:r>
            <a:r>
              <a:rPr lang="sv-SE" sz="1600" dirty="0" smtClean="0"/>
              <a:t>(2026-2028</a:t>
            </a:r>
            <a:r>
              <a:rPr lang="sv-SE" sz="1600" dirty="0"/>
              <a:t>)</a:t>
            </a:r>
          </a:p>
          <a:p>
            <a:pPr lvl="2" fontAlgn="ctr"/>
            <a:r>
              <a:rPr lang="sv-SE" dirty="0" smtClean="0"/>
              <a:t> </a:t>
            </a:r>
          </a:p>
          <a:p>
            <a:pPr lvl="2" fontAlgn="ctr"/>
            <a:r>
              <a:rPr lang="sv-SE" sz="2400" dirty="0" smtClean="0"/>
              <a:t>3. </a:t>
            </a:r>
            <a:r>
              <a:rPr lang="sv-SE" sz="2400" dirty="0"/>
              <a:t>Olofstorpsvägen </a:t>
            </a:r>
            <a:r>
              <a:rPr lang="sv-SE" sz="1600" dirty="0" smtClean="0"/>
              <a:t>(2026-2028)</a:t>
            </a:r>
          </a:p>
          <a:p>
            <a:pPr lvl="2" fontAlgn="ctr"/>
            <a:endParaRPr lang="sv-SE" sz="1600" dirty="0"/>
          </a:p>
          <a:p>
            <a:pPr lvl="2"/>
            <a:r>
              <a:rPr lang="sv-SE" sz="2400" dirty="0" smtClean="0"/>
              <a:t>4. </a:t>
            </a:r>
            <a:r>
              <a:rPr lang="sv-SE" sz="2400" dirty="0"/>
              <a:t>Vingsjön</a:t>
            </a:r>
            <a:r>
              <a:rPr lang="sv-SE" dirty="0"/>
              <a:t> </a:t>
            </a:r>
            <a:r>
              <a:rPr lang="sv-SE" sz="1600" dirty="0"/>
              <a:t>(2026-2028)</a:t>
            </a:r>
          </a:p>
          <a:p>
            <a:pPr lvl="3"/>
            <a:r>
              <a:rPr lang="sv-SE" sz="1600" dirty="0"/>
              <a:t>Norra Vingsjön: </a:t>
            </a:r>
            <a:r>
              <a:rPr lang="sv-SE" sz="1600" dirty="0" err="1"/>
              <a:t>Tranumsvägen</a:t>
            </a:r>
            <a:r>
              <a:rPr lang="sv-SE" sz="1600" dirty="0"/>
              <a:t>/ Cykelvägen</a:t>
            </a:r>
          </a:p>
          <a:p>
            <a:pPr lvl="3"/>
            <a:r>
              <a:rPr lang="sv-SE" sz="1600" dirty="0"/>
              <a:t>Nordväst: Sjögårdsgatan</a:t>
            </a:r>
          </a:p>
          <a:p>
            <a:pPr lvl="3"/>
            <a:r>
              <a:rPr lang="sv-SE" sz="1600" dirty="0"/>
              <a:t>Sydväst: Kyrkan / </a:t>
            </a:r>
            <a:r>
              <a:rPr lang="sv-SE" sz="1600" dirty="0" err="1" smtClean="0"/>
              <a:t>Stenumsvägen</a:t>
            </a:r>
            <a:r>
              <a:rPr lang="sv-SE" sz="1600" dirty="0" smtClean="0"/>
              <a:t> (2027-2029)</a:t>
            </a:r>
          </a:p>
          <a:p>
            <a:pPr lvl="3"/>
            <a:endParaRPr lang="sv-SE" sz="1600" dirty="0"/>
          </a:p>
          <a:p>
            <a:pPr lvl="2"/>
            <a:r>
              <a:rPr lang="sv-SE" sz="2400" dirty="0" smtClean="0"/>
              <a:t>5. Hedvägen/Axevallavägen </a:t>
            </a:r>
            <a:r>
              <a:rPr lang="sv-SE" sz="1600" dirty="0"/>
              <a:t>(2025-2026</a:t>
            </a:r>
            <a:r>
              <a:rPr lang="sv-SE" sz="1600" dirty="0" smtClean="0"/>
              <a:t>)</a:t>
            </a:r>
          </a:p>
          <a:p>
            <a:pPr lvl="2"/>
            <a:endParaRPr lang="sv-SE" sz="1600" dirty="0"/>
          </a:p>
          <a:p>
            <a:pPr lvl="2"/>
            <a:r>
              <a:rPr lang="sv-SE" sz="2400" dirty="0" smtClean="0"/>
              <a:t>6. Husgärdet/Vallehemmet </a:t>
            </a:r>
            <a:r>
              <a:rPr lang="sv-SE" sz="1600" dirty="0"/>
              <a:t>(2026-2028)</a:t>
            </a:r>
          </a:p>
          <a:p>
            <a:pPr lvl="2" fontAlgn="ctr"/>
            <a:endParaRPr lang="sv-SE" sz="2400" dirty="0" smtClean="0"/>
          </a:p>
          <a:p>
            <a:pPr lvl="2" fontAlgn="ctr"/>
            <a:endParaRPr lang="sv-SE" sz="1600" dirty="0" smtClean="0"/>
          </a:p>
          <a:p>
            <a:endParaRPr lang="sv-SE" dirty="0"/>
          </a:p>
        </p:txBody>
      </p:sp>
    </p:spTree>
    <p:extLst>
      <p:ext uri="{BB962C8B-B14F-4D97-AF65-F5344CB8AC3E}">
        <p14:creationId xmlns:p14="http://schemas.microsoft.com/office/powerpoint/2010/main" val="21615813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Avslut, vad händer nu?</a:t>
            </a:r>
            <a:endParaRPr lang="sv-SE" dirty="0"/>
          </a:p>
        </p:txBody>
      </p:sp>
      <p:sp>
        <p:nvSpPr>
          <p:cNvPr id="5" name="Platshållare för innehåll 2"/>
          <p:cNvSpPr>
            <a:spLocks noGrp="1"/>
          </p:cNvSpPr>
          <p:nvPr>
            <p:ph idx="1"/>
          </p:nvPr>
        </p:nvSpPr>
        <p:spPr/>
        <p:txBody>
          <a:bodyPr>
            <a:noAutofit/>
          </a:bodyPr>
          <a:lstStyle/>
          <a:p>
            <a:r>
              <a:rPr lang="sv-SE" sz="1800" b="1" dirty="0" smtClean="0"/>
              <a:t>Medborgardialog</a:t>
            </a:r>
          </a:p>
          <a:p>
            <a:r>
              <a:rPr lang="sv-SE" sz="1800" b="1" dirty="0" smtClean="0"/>
              <a:t>Informationsmöte </a:t>
            </a:r>
            <a:r>
              <a:rPr lang="sv-SE" sz="1800" b="1" dirty="0" smtClean="0"/>
              <a:t>om </a:t>
            </a:r>
            <a:r>
              <a:rPr lang="sv-SE" sz="1800" b="1" dirty="0" smtClean="0"/>
              <a:t>förslag</a:t>
            </a:r>
          </a:p>
          <a:p>
            <a:r>
              <a:rPr lang="sv-SE" sz="1800" b="1" dirty="0"/>
              <a:t>Omarbetar förslag till detaljplan</a:t>
            </a:r>
            <a:endParaRPr lang="sv-SE" sz="1800" dirty="0"/>
          </a:p>
          <a:p>
            <a:r>
              <a:rPr lang="sv-SE" sz="1800" b="1" dirty="0" smtClean="0"/>
              <a:t>Förslag </a:t>
            </a:r>
            <a:r>
              <a:rPr lang="sv-SE" sz="1800" b="1" dirty="0" smtClean="0"/>
              <a:t>går ut för synpunkter</a:t>
            </a:r>
            <a:r>
              <a:rPr lang="sv-SE" sz="1800" dirty="0" smtClean="0"/>
              <a:t> </a:t>
            </a:r>
          </a:p>
          <a:p>
            <a:r>
              <a:rPr lang="sv-SE" sz="1800" b="1" dirty="0" smtClean="0"/>
              <a:t>Omarbetat förslag </a:t>
            </a:r>
          </a:p>
          <a:p>
            <a:r>
              <a:rPr lang="sv-SE" sz="1800" b="1" dirty="0" smtClean="0"/>
              <a:t>Antagande i nämnd</a:t>
            </a:r>
          </a:p>
          <a:p>
            <a:endParaRPr lang="sv-SE" sz="1800" b="1" dirty="0"/>
          </a:p>
          <a:p>
            <a:pPr marL="0" indent="0">
              <a:buNone/>
            </a:pPr>
            <a:r>
              <a:rPr lang="sv-SE" sz="1800" b="1" dirty="0" smtClean="0"/>
              <a:t>Var och hur lämnar jag ytterligare</a:t>
            </a:r>
          </a:p>
          <a:p>
            <a:pPr marL="0" indent="0">
              <a:buNone/>
            </a:pPr>
            <a:r>
              <a:rPr lang="sv-SE" sz="1800" b="1" dirty="0" smtClean="0"/>
              <a:t>synpunkter?</a:t>
            </a:r>
          </a:p>
          <a:p>
            <a:pPr marL="0" indent="0">
              <a:buNone/>
            </a:pPr>
            <a:endParaRPr lang="sv-SE" sz="1800" b="1" dirty="0" smtClean="0"/>
          </a:p>
          <a:p>
            <a:pPr marL="0" indent="0">
              <a:buNone/>
            </a:pPr>
            <a:r>
              <a:rPr lang="sv-SE" sz="1800" b="1" dirty="0" smtClean="0"/>
              <a:t>Skara.se/</a:t>
            </a:r>
            <a:r>
              <a:rPr lang="sv-SE" sz="1800" b="1" dirty="0" err="1" smtClean="0"/>
              <a:t>planerpågång</a:t>
            </a:r>
            <a:endParaRPr lang="sv-SE" sz="1800" dirty="0" smtClean="0"/>
          </a:p>
        </p:txBody>
      </p:sp>
      <p:pic>
        <p:nvPicPr>
          <p:cNvPr id="7" name="Bildobjekt 6"/>
          <p:cNvPicPr>
            <a:picLocks noChangeAspect="1"/>
          </p:cNvPicPr>
          <p:nvPr/>
        </p:nvPicPr>
        <p:blipFill rotWithShape="1">
          <a:blip r:embed="rId3"/>
          <a:srcRect l="11894" t="12494" r="50534" b="3889"/>
          <a:stretch/>
        </p:blipFill>
        <p:spPr>
          <a:xfrm rot="1028123">
            <a:off x="5289809" y="4411026"/>
            <a:ext cx="2232248" cy="13971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Bildobjekt 2"/>
          <p:cNvPicPr>
            <a:picLocks noChangeAspect="1"/>
          </p:cNvPicPr>
          <p:nvPr/>
        </p:nvPicPr>
        <p:blipFill rotWithShape="1">
          <a:blip r:embed="rId4"/>
          <a:srcRect l="66340" t="22000" r="8657" b="17101"/>
          <a:stretch/>
        </p:blipFill>
        <p:spPr>
          <a:xfrm>
            <a:off x="5145806" y="1594810"/>
            <a:ext cx="2814465" cy="19280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76594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755576" y="476672"/>
            <a:ext cx="7772400" cy="1470025"/>
          </a:xfrm>
        </p:spPr>
        <p:txBody>
          <a:bodyPr>
            <a:normAutofit fontScale="90000"/>
          </a:bodyPr>
          <a:lstStyle/>
          <a:p>
            <a:r>
              <a:rPr lang="sv-SE" sz="6700" dirty="0" smtClean="0"/>
              <a:t>Medborgardialog</a:t>
            </a:r>
            <a:r>
              <a:rPr lang="sv-SE" dirty="0" smtClean="0"/>
              <a:t/>
            </a:r>
            <a:br>
              <a:rPr lang="sv-SE" dirty="0" smtClean="0"/>
            </a:br>
            <a:endParaRPr lang="sv-SE" dirty="0"/>
          </a:p>
        </p:txBody>
      </p:sp>
      <p:pic>
        <p:nvPicPr>
          <p:cNvPr id="4" name="Bildobjekt 3"/>
          <p:cNvPicPr>
            <a:picLocks noChangeAspect="1"/>
          </p:cNvPicPr>
          <p:nvPr/>
        </p:nvPicPr>
        <p:blipFill rotWithShape="1">
          <a:blip r:embed="rId3" cstate="print">
            <a:extLst>
              <a:ext uri="{28A0092B-C50C-407E-A947-70E740481C1C}">
                <a14:useLocalDpi xmlns:a14="http://schemas.microsoft.com/office/drawing/2010/main" val="0"/>
              </a:ext>
            </a:extLst>
          </a:blip>
          <a:srcRect t="15745" b="11019"/>
          <a:stretch/>
        </p:blipFill>
        <p:spPr>
          <a:xfrm>
            <a:off x="0" y="1988840"/>
            <a:ext cx="9144000" cy="4464496"/>
          </a:xfrm>
          <a:prstGeom prst="rect">
            <a:avLst/>
          </a:prstGeom>
        </p:spPr>
      </p:pic>
      <p:sp>
        <p:nvSpPr>
          <p:cNvPr id="7" name="textruta 6"/>
          <p:cNvSpPr txBox="1"/>
          <p:nvPr/>
        </p:nvSpPr>
        <p:spPr>
          <a:xfrm rot="20935171">
            <a:off x="423588" y="1722915"/>
            <a:ext cx="3433447" cy="2123658"/>
          </a:xfrm>
          <a:prstGeom prst="rect">
            <a:avLst/>
          </a:prstGeom>
          <a:noFill/>
        </p:spPr>
        <p:txBody>
          <a:bodyPr wrap="square" rtlCol="0">
            <a:spAutoFit/>
          </a:bodyPr>
          <a:lstStyle/>
          <a:p>
            <a:r>
              <a:rPr lang="sv-SE" sz="6600" dirty="0" smtClean="0">
                <a:solidFill>
                  <a:srgbClr val="C00000"/>
                </a:solidFill>
                <a:latin typeface="BlackJack" panose="02000504030000020004" pitchFamily="2" charset="0"/>
              </a:rPr>
              <a:t>Tack för idag!</a:t>
            </a:r>
            <a:endParaRPr lang="sv-SE" dirty="0">
              <a:solidFill>
                <a:srgbClr val="C00000"/>
              </a:solidFill>
              <a:latin typeface="BlackJack" panose="02000504030000020004" pitchFamily="2" charset="0"/>
            </a:endParaRPr>
          </a:p>
        </p:txBody>
      </p:sp>
    </p:spTree>
    <p:extLst>
      <p:ext uri="{BB962C8B-B14F-4D97-AF65-F5344CB8AC3E}">
        <p14:creationId xmlns:p14="http://schemas.microsoft.com/office/powerpoint/2010/main" val="912363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a:t>Framtida bostadsbyggande i </a:t>
            </a:r>
            <a:r>
              <a:rPr lang="sv-SE" dirty="0" smtClean="0"/>
              <a:t>Axvall</a:t>
            </a:r>
            <a:endParaRPr lang="sv-SE" sz="2800" dirty="0"/>
          </a:p>
        </p:txBody>
      </p:sp>
      <p:sp>
        <p:nvSpPr>
          <p:cNvPr id="3" name="Platshållare för innehåll 2"/>
          <p:cNvSpPr>
            <a:spLocks noGrp="1"/>
          </p:cNvSpPr>
          <p:nvPr>
            <p:ph idx="1"/>
          </p:nvPr>
        </p:nvSpPr>
        <p:spPr>
          <a:xfrm>
            <a:off x="457200" y="1196752"/>
            <a:ext cx="4114800" cy="2620888"/>
          </a:xfrm>
        </p:spPr>
        <p:txBody>
          <a:bodyPr>
            <a:normAutofit/>
          </a:bodyPr>
          <a:lstStyle/>
          <a:p>
            <a:pPr marL="0" indent="0">
              <a:buNone/>
            </a:pPr>
            <a:r>
              <a:rPr lang="sv-SE" b="1" dirty="0" smtClean="0"/>
              <a:t>Agenda under kvällen</a:t>
            </a:r>
            <a:endParaRPr lang="sv-SE" dirty="0"/>
          </a:p>
          <a:p>
            <a:r>
              <a:rPr lang="sv-SE" sz="1800" dirty="0" smtClean="0"/>
              <a:t>Syfte med kvällen</a:t>
            </a:r>
          </a:p>
          <a:p>
            <a:r>
              <a:rPr lang="sv-SE" sz="1800" dirty="0" smtClean="0"/>
              <a:t>Våra roller</a:t>
            </a:r>
          </a:p>
          <a:p>
            <a:r>
              <a:rPr lang="sv-SE" sz="1800" dirty="0" smtClean="0"/>
              <a:t>Tillväxt och utveckling </a:t>
            </a:r>
          </a:p>
          <a:p>
            <a:r>
              <a:rPr lang="sv-SE" sz="1800" dirty="0" smtClean="0"/>
              <a:t>Nulägesdialogen</a:t>
            </a:r>
          </a:p>
          <a:p>
            <a:r>
              <a:rPr lang="sv-SE" sz="1800" dirty="0" smtClean="0"/>
              <a:t>Byggprocessen</a:t>
            </a:r>
            <a:endParaRPr lang="sv-SE" sz="1800" dirty="0"/>
          </a:p>
        </p:txBody>
      </p:sp>
      <p:sp>
        <p:nvSpPr>
          <p:cNvPr id="5" name="textruta 4"/>
          <p:cNvSpPr txBox="1"/>
          <p:nvPr/>
        </p:nvSpPr>
        <p:spPr>
          <a:xfrm>
            <a:off x="4888227" y="1577727"/>
            <a:ext cx="4283968" cy="1477328"/>
          </a:xfrm>
          <a:prstGeom prst="rect">
            <a:avLst/>
          </a:prstGeom>
          <a:noFill/>
        </p:spPr>
        <p:txBody>
          <a:bodyPr wrap="square" rtlCol="0">
            <a:spAutoFit/>
          </a:bodyPr>
          <a:lstStyle/>
          <a:p>
            <a:pPr marL="342900" indent="-342900">
              <a:buFont typeface="Arial" panose="020B0604020202020204" pitchFamily="34" charset="0"/>
              <a:buChar char="•"/>
            </a:pPr>
            <a:r>
              <a:rPr lang="sv-SE" dirty="0" smtClean="0">
                <a:solidFill>
                  <a:schemeClr val="tx1">
                    <a:lumMod val="65000"/>
                    <a:lumOff val="35000"/>
                  </a:schemeClr>
                </a:solidFill>
              </a:rPr>
              <a:t>Utpekade </a:t>
            </a:r>
            <a:r>
              <a:rPr lang="sv-SE" dirty="0">
                <a:solidFill>
                  <a:schemeClr val="tx1">
                    <a:lumMod val="65000"/>
                    <a:lumOff val="35000"/>
                  </a:schemeClr>
                </a:solidFill>
              </a:rPr>
              <a:t>områden i </a:t>
            </a:r>
            <a:r>
              <a:rPr lang="sv-SE" dirty="0" smtClean="0">
                <a:solidFill>
                  <a:schemeClr val="tx1">
                    <a:lumMod val="65000"/>
                    <a:lumOff val="35000"/>
                  </a:schemeClr>
                </a:solidFill>
              </a:rPr>
              <a:t>Axvall</a:t>
            </a:r>
            <a:endParaRPr lang="sv-SE" dirty="0">
              <a:solidFill>
                <a:schemeClr val="tx1">
                  <a:lumMod val="65000"/>
                  <a:lumOff val="35000"/>
                </a:schemeClr>
              </a:solidFill>
            </a:endParaRPr>
          </a:p>
          <a:p>
            <a:pPr marL="342900" indent="-342900">
              <a:buFont typeface="Arial" panose="020B0604020202020204" pitchFamily="34" charset="0"/>
              <a:buChar char="•"/>
            </a:pPr>
            <a:r>
              <a:rPr lang="sv-SE" dirty="0" smtClean="0">
                <a:solidFill>
                  <a:schemeClr val="tx1">
                    <a:lumMod val="65000"/>
                    <a:lumOff val="35000"/>
                  </a:schemeClr>
                </a:solidFill>
              </a:rPr>
              <a:t>Fika</a:t>
            </a:r>
            <a:endParaRPr lang="sv-SE" dirty="0">
              <a:solidFill>
                <a:schemeClr val="tx1">
                  <a:lumMod val="65000"/>
                  <a:lumOff val="35000"/>
                </a:schemeClr>
              </a:solidFill>
            </a:endParaRPr>
          </a:p>
          <a:p>
            <a:pPr marL="342900" indent="-342900">
              <a:buFont typeface="Arial" panose="020B0604020202020204" pitchFamily="34" charset="0"/>
              <a:buChar char="•"/>
            </a:pPr>
            <a:r>
              <a:rPr lang="sv-SE" dirty="0" smtClean="0">
                <a:solidFill>
                  <a:schemeClr val="tx1">
                    <a:lumMod val="65000"/>
                    <a:lumOff val="35000"/>
                  </a:schemeClr>
                </a:solidFill>
              </a:rPr>
              <a:t>Workshop</a:t>
            </a:r>
            <a:endParaRPr lang="sv-SE" dirty="0">
              <a:solidFill>
                <a:schemeClr val="tx1">
                  <a:lumMod val="65000"/>
                  <a:lumOff val="35000"/>
                </a:schemeClr>
              </a:solidFill>
            </a:endParaRPr>
          </a:p>
          <a:p>
            <a:pPr marL="342900" indent="-342900">
              <a:buFont typeface="Arial" panose="020B0604020202020204" pitchFamily="34" charset="0"/>
              <a:buChar char="•"/>
            </a:pPr>
            <a:r>
              <a:rPr lang="sv-SE" dirty="0">
                <a:solidFill>
                  <a:schemeClr val="tx1">
                    <a:lumMod val="65000"/>
                    <a:lumOff val="35000"/>
                  </a:schemeClr>
                </a:solidFill>
              </a:rPr>
              <a:t>Avslut, vad händer nu?</a:t>
            </a:r>
          </a:p>
          <a:p>
            <a:endParaRPr lang="sv-SE" dirty="0"/>
          </a:p>
        </p:txBody>
      </p:sp>
      <p:pic>
        <p:nvPicPr>
          <p:cNvPr id="7" name="Bildobjekt 6"/>
          <p:cNvPicPr>
            <a:picLocks noChangeAspect="1"/>
          </p:cNvPicPr>
          <p:nvPr/>
        </p:nvPicPr>
        <p:blipFill rotWithShape="1">
          <a:blip r:embed="rId3" cstate="print">
            <a:extLst>
              <a:ext uri="{28A0092B-C50C-407E-A947-70E740481C1C}">
                <a14:useLocalDpi xmlns:a14="http://schemas.microsoft.com/office/drawing/2010/main" val="0"/>
              </a:ext>
            </a:extLst>
          </a:blip>
          <a:srcRect t="26375" b="24013"/>
          <a:stretch/>
        </p:blipFill>
        <p:spPr>
          <a:xfrm>
            <a:off x="0" y="3429000"/>
            <a:ext cx="9144000" cy="3024336"/>
          </a:xfrm>
          <a:prstGeom prst="rect">
            <a:avLst/>
          </a:prstGeom>
        </p:spPr>
      </p:pic>
    </p:spTree>
    <p:extLst>
      <p:ext uri="{BB962C8B-B14F-4D97-AF65-F5344CB8AC3E}">
        <p14:creationId xmlns:p14="http://schemas.microsoft.com/office/powerpoint/2010/main" val="16360768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Syfte med kvällen</a:t>
            </a:r>
            <a:endParaRPr lang="sv-SE" dirty="0"/>
          </a:p>
        </p:txBody>
      </p:sp>
      <p:sp>
        <p:nvSpPr>
          <p:cNvPr id="3" name="Platshållare för innehåll 2"/>
          <p:cNvSpPr>
            <a:spLocks noGrp="1"/>
          </p:cNvSpPr>
          <p:nvPr>
            <p:ph idx="1"/>
          </p:nvPr>
        </p:nvSpPr>
        <p:spPr>
          <a:xfrm>
            <a:off x="457200" y="1417638"/>
            <a:ext cx="8229600" cy="4525963"/>
          </a:xfrm>
        </p:spPr>
        <p:txBody>
          <a:bodyPr>
            <a:normAutofit/>
          </a:bodyPr>
          <a:lstStyle/>
          <a:p>
            <a:pPr marL="0" indent="0" fontAlgn="ctr">
              <a:buNone/>
            </a:pPr>
            <a:r>
              <a:rPr lang="sv-SE" sz="1600" dirty="0"/>
              <a:t>Syftet är att lyssna in tankar, idéer och kunskap inför detaljplanering av nya områden med möjligheter till småhus (villa/radhus/kedjehus mm) </a:t>
            </a:r>
            <a:r>
              <a:rPr lang="sv-SE" sz="1600" dirty="0" smtClean="0"/>
              <a:t>och </a:t>
            </a:r>
            <a:r>
              <a:rPr lang="sv-SE" sz="1600" dirty="0"/>
              <a:t>flerbostadshus i </a:t>
            </a:r>
            <a:r>
              <a:rPr lang="sv-SE" sz="1600" dirty="0" smtClean="0"/>
              <a:t>Axvall. </a:t>
            </a:r>
            <a:r>
              <a:rPr lang="sv-SE" sz="1600" dirty="0"/>
              <a:t>Det gäller framtida visioner om exempelvis flerbostadshusens utformning, placering etc. Hur ser vi på områdena som ska bebyggas och vad kan vara lämpligt just där. Tankar och kunskap kring byggnation gällande hela </a:t>
            </a:r>
            <a:r>
              <a:rPr lang="sv-SE" sz="1600" dirty="0" smtClean="0"/>
              <a:t>Axvall. </a:t>
            </a:r>
            <a:r>
              <a:rPr lang="sv-SE" sz="1600" dirty="0"/>
              <a:t>Fokus på vad som är möjligt för hela </a:t>
            </a:r>
            <a:r>
              <a:rPr lang="sv-SE" sz="1600" dirty="0" smtClean="0"/>
              <a:t>Axvalls </a:t>
            </a:r>
            <a:r>
              <a:rPr lang="sv-SE" sz="1600" dirty="0"/>
              <a:t>bästa.</a:t>
            </a:r>
          </a:p>
          <a:p>
            <a:pPr marL="0" lvl="0" indent="0" fontAlgn="ctr">
              <a:buNone/>
            </a:pPr>
            <a:endParaRPr lang="sv-SE" sz="1600" dirty="0"/>
          </a:p>
          <a:p>
            <a:endParaRPr lang="sv-SE" sz="1600" dirty="0"/>
          </a:p>
        </p:txBody>
      </p:sp>
      <p:pic>
        <p:nvPicPr>
          <p:cNvPr id="4" name="Bildobjekt 3"/>
          <p:cNvPicPr>
            <a:picLocks noChangeAspect="1"/>
          </p:cNvPicPr>
          <p:nvPr/>
        </p:nvPicPr>
        <p:blipFill rotWithShape="1">
          <a:blip r:embed="rId3" cstate="print">
            <a:extLst>
              <a:ext uri="{28A0092B-C50C-407E-A947-70E740481C1C}">
                <a14:useLocalDpi xmlns:a14="http://schemas.microsoft.com/office/drawing/2010/main" val="0"/>
              </a:ext>
            </a:extLst>
          </a:blip>
          <a:srcRect t="21651" b="24013"/>
          <a:stretch/>
        </p:blipFill>
        <p:spPr>
          <a:xfrm>
            <a:off x="0" y="3140968"/>
            <a:ext cx="9144000" cy="3312368"/>
          </a:xfrm>
          <a:prstGeom prst="rect">
            <a:avLst/>
          </a:prstGeom>
        </p:spPr>
      </p:pic>
    </p:spTree>
    <p:extLst>
      <p:ext uri="{BB962C8B-B14F-4D97-AF65-F5344CB8AC3E}">
        <p14:creationId xmlns:p14="http://schemas.microsoft.com/office/powerpoint/2010/main" val="16316657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Våra roller</a:t>
            </a:r>
            <a:endParaRPr lang="sv-SE" dirty="0"/>
          </a:p>
        </p:txBody>
      </p:sp>
      <p:sp>
        <p:nvSpPr>
          <p:cNvPr id="3" name="Platshållare för innehåll 2"/>
          <p:cNvSpPr>
            <a:spLocks noGrp="1"/>
          </p:cNvSpPr>
          <p:nvPr>
            <p:ph idx="1"/>
          </p:nvPr>
        </p:nvSpPr>
        <p:spPr/>
        <p:txBody>
          <a:bodyPr/>
          <a:lstStyle/>
          <a:p>
            <a:pPr marL="0" indent="0">
              <a:buNone/>
            </a:pPr>
            <a:r>
              <a:rPr lang="sv-SE" dirty="0" smtClean="0"/>
              <a:t>- Medborgarrådet			- Politik</a:t>
            </a:r>
          </a:p>
          <a:p>
            <a:pPr marL="0" indent="0">
              <a:buNone/>
            </a:pPr>
            <a:r>
              <a:rPr lang="sv-SE" dirty="0" smtClean="0"/>
              <a:t>- Tjänstepersoner			- Deltagare</a:t>
            </a:r>
            <a:endParaRPr lang="sv-SE" dirty="0"/>
          </a:p>
        </p:txBody>
      </p:sp>
      <p:pic>
        <p:nvPicPr>
          <p:cNvPr id="4" name="Bildobjekt 3"/>
          <p:cNvPicPr>
            <a:picLocks noChangeAspect="1"/>
          </p:cNvPicPr>
          <p:nvPr/>
        </p:nvPicPr>
        <p:blipFill rotWithShape="1">
          <a:blip r:embed="rId3"/>
          <a:srcRect t="17626" b="25973"/>
          <a:stretch/>
        </p:blipFill>
        <p:spPr>
          <a:xfrm>
            <a:off x="-34190" y="2996953"/>
            <a:ext cx="9192281" cy="3456383"/>
          </a:xfrm>
          <a:prstGeom prst="rect">
            <a:avLst/>
          </a:prstGeom>
        </p:spPr>
      </p:pic>
    </p:spTree>
    <p:extLst>
      <p:ext uri="{BB962C8B-B14F-4D97-AF65-F5344CB8AC3E}">
        <p14:creationId xmlns:p14="http://schemas.microsoft.com/office/powerpoint/2010/main" val="15840552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57200" y="1600201"/>
            <a:ext cx="8229600" cy="2044824"/>
          </a:xfrm>
        </p:spPr>
        <p:txBody>
          <a:bodyPr>
            <a:normAutofit/>
          </a:bodyPr>
          <a:lstStyle/>
          <a:p>
            <a:r>
              <a:rPr lang="sv-SE" sz="1600" dirty="0"/>
              <a:t>Skara kommun ska ge hela kommunen goda och likvärdiga förutsättningar att utvecklas. Tätorterna i Skara kommun är betydelsefulla och är en viktig del gällande kommunens attraktivitet. Hela kommunen ska skapa tillväxt både långsiktig och hållbar</a:t>
            </a:r>
            <a:r>
              <a:rPr lang="sv-SE" sz="1600" dirty="0" smtClean="0"/>
              <a:t>.</a:t>
            </a:r>
          </a:p>
          <a:p>
            <a:pPr marL="0" indent="0">
              <a:buNone/>
            </a:pPr>
            <a:endParaRPr lang="sv-SE" dirty="0" smtClean="0"/>
          </a:p>
        </p:txBody>
      </p:sp>
      <p:sp>
        <p:nvSpPr>
          <p:cNvPr id="4" name="Rubrik 1"/>
          <p:cNvSpPr>
            <a:spLocks noGrp="1"/>
          </p:cNvSpPr>
          <p:nvPr>
            <p:ph type="title"/>
          </p:nvPr>
        </p:nvSpPr>
        <p:spPr>
          <a:xfrm>
            <a:off x="457200" y="274638"/>
            <a:ext cx="8229600" cy="1143000"/>
          </a:xfrm>
        </p:spPr>
        <p:txBody>
          <a:bodyPr>
            <a:normAutofit/>
          </a:bodyPr>
          <a:lstStyle/>
          <a:p>
            <a:r>
              <a:rPr lang="sv-SE" sz="3600" dirty="0" smtClean="0"/>
              <a:t>Tillväxt och utveckling</a:t>
            </a:r>
            <a:endParaRPr lang="sv-SE" sz="2800" dirty="0"/>
          </a:p>
        </p:txBody>
      </p:sp>
      <p:pic>
        <p:nvPicPr>
          <p:cNvPr id="5" name="Platshållare för innehåll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128" y="3356992"/>
            <a:ext cx="3198660" cy="2627889"/>
          </a:xfrm>
          <a:prstGeom prst="rect">
            <a:avLst/>
          </a:prstGeom>
        </p:spPr>
      </p:pic>
      <p:sp>
        <p:nvSpPr>
          <p:cNvPr id="2" name="textruta 1"/>
          <p:cNvSpPr txBox="1"/>
          <p:nvPr/>
        </p:nvSpPr>
        <p:spPr>
          <a:xfrm>
            <a:off x="457200" y="2844806"/>
            <a:ext cx="5781328" cy="1600438"/>
          </a:xfrm>
          <a:prstGeom prst="rect">
            <a:avLst/>
          </a:prstGeom>
          <a:noFill/>
        </p:spPr>
        <p:txBody>
          <a:bodyPr wrap="square" rtlCol="0">
            <a:spAutoFit/>
          </a:bodyPr>
          <a:lstStyle/>
          <a:p>
            <a:pPr marL="342900" indent="-342900">
              <a:buFont typeface="Arial" panose="020B0604020202020204" pitchFamily="34" charset="0"/>
              <a:buChar char="•"/>
            </a:pPr>
            <a:r>
              <a:rPr lang="sv-SE" sz="1600" dirty="0">
                <a:solidFill>
                  <a:schemeClr val="tx1">
                    <a:lumMod val="65000"/>
                    <a:lumOff val="35000"/>
                  </a:schemeClr>
                </a:solidFill>
              </a:rPr>
              <a:t>Skara har unika resurser med fantastiska möjligheter att sätta kommunen än mer på kartan. Skara ska ta till vara sitt centrala geografiska läge i Skaraborg. Det handlar om orten som boendekommun, och där Skara är Skaraborgs hjärta. </a:t>
            </a:r>
          </a:p>
          <a:p>
            <a:endParaRPr lang="sv-SE" dirty="0"/>
          </a:p>
        </p:txBody>
      </p:sp>
      <p:sp>
        <p:nvSpPr>
          <p:cNvPr id="6" name="textruta 5"/>
          <p:cNvSpPr txBox="1"/>
          <p:nvPr/>
        </p:nvSpPr>
        <p:spPr>
          <a:xfrm>
            <a:off x="457200" y="4429383"/>
            <a:ext cx="5781328" cy="1354217"/>
          </a:xfrm>
          <a:prstGeom prst="rect">
            <a:avLst/>
          </a:prstGeom>
          <a:noFill/>
        </p:spPr>
        <p:txBody>
          <a:bodyPr wrap="square" rtlCol="0">
            <a:spAutoFit/>
          </a:bodyPr>
          <a:lstStyle/>
          <a:p>
            <a:pPr marL="342900" indent="-342900">
              <a:buFont typeface="Arial" panose="020B0604020202020204" pitchFamily="34" charset="0"/>
              <a:buChar char="•"/>
            </a:pPr>
            <a:r>
              <a:rPr lang="sv-SE" sz="1600" dirty="0" smtClean="0"/>
              <a:t>Översiktsplanen möjliggör 2500 bostäder och för att nå målet om 5000 invånare i Skara kommun till 2040</a:t>
            </a:r>
          </a:p>
          <a:p>
            <a:pPr marL="342900" indent="-342900">
              <a:buFont typeface="Arial" panose="020B0604020202020204" pitchFamily="34" charset="0"/>
              <a:buChar char="•"/>
            </a:pPr>
            <a:r>
              <a:rPr lang="sv-SE" sz="1600" dirty="0"/>
              <a:t>Översiktsplanen möjliggör </a:t>
            </a:r>
            <a:r>
              <a:rPr lang="sv-SE" sz="1600" dirty="0" smtClean="0"/>
              <a:t>ca.90-285 bostäder och ca 180-570 invånare i Axvall. </a:t>
            </a:r>
            <a:endParaRPr lang="sv-SE" sz="1600" dirty="0"/>
          </a:p>
          <a:p>
            <a:endParaRPr lang="sv-SE" dirty="0"/>
          </a:p>
        </p:txBody>
      </p:sp>
    </p:spTree>
    <p:extLst>
      <p:ext uri="{BB962C8B-B14F-4D97-AF65-F5344CB8AC3E}">
        <p14:creationId xmlns:p14="http://schemas.microsoft.com/office/powerpoint/2010/main" val="4211718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Axvall är en viktig del av Skara kommun</a:t>
            </a:r>
            <a:endParaRPr lang="sv-SE" dirty="0"/>
          </a:p>
        </p:txBody>
      </p:sp>
      <p:sp>
        <p:nvSpPr>
          <p:cNvPr id="3" name="Platshållare för innehåll 2"/>
          <p:cNvSpPr>
            <a:spLocks noGrp="1"/>
          </p:cNvSpPr>
          <p:nvPr>
            <p:ph idx="1"/>
          </p:nvPr>
        </p:nvSpPr>
        <p:spPr/>
        <p:txBody>
          <a:bodyPr/>
          <a:lstStyle/>
          <a:p>
            <a:r>
              <a:rPr lang="sv-SE" dirty="0" smtClean="0"/>
              <a:t>Resultat Nulägesdialogen</a:t>
            </a:r>
          </a:p>
          <a:p>
            <a:r>
              <a:rPr lang="sv-SE" dirty="0" smtClean="0"/>
              <a:t>Process inför byggnation</a:t>
            </a:r>
          </a:p>
          <a:p>
            <a:r>
              <a:rPr lang="sv-SE" dirty="0" smtClean="0"/>
              <a:t>Områden som möjliggör</a:t>
            </a:r>
            <a:endParaRPr lang="sv-SE" dirty="0"/>
          </a:p>
        </p:txBody>
      </p:sp>
      <p:pic>
        <p:nvPicPr>
          <p:cNvPr id="4" name="Bildobjekt 3"/>
          <p:cNvPicPr>
            <a:picLocks noChangeAspect="1"/>
          </p:cNvPicPr>
          <p:nvPr/>
        </p:nvPicPr>
        <p:blipFill rotWithShape="1">
          <a:blip r:embed="rId3" cstate="print">
            <a:extLst>
              <a:ext uri="{28A0092B-C50C-407E-A947-70E740481C1C}">
                <a14:useLocalDpi xmlns:a14="http://schemas.microsoft.com/office/drawing/2010/main" val="0"/>
              </a:ext>
            </a:extLst>
          </a:blip>
          <a:srcRect t="21650" b="28739"/>
          <a:stretch/>
        </p:blipFill>
        <p:spPr>
          <a:xfrm>
            <a:off x="3439" y="3429000"/>
            <a:ext cx="9144000" cy="3024336"/>
          </a:xfrm>
          <a:prstGeom prst="rect">
            <a:avLst/>
          </a:prstGeom>
        </p:spPr>
      </p:pic>
    </p:spTree>
    <p:extLst>
      <p:ext uri="{BB962C8B-B14F-4D97-AF65-F5344CB8AC3E}">
        <p14:creationId xmlns:p14="http://schemas.microsoft.com/office/powerpoint/2010/main" val="15601760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Nulägesdialogen</a:t>
            </a:r>
            <a:r>
              <a:rPr lang="sv-SE" dirty="0"/>
              <a:t/>
            </a:r>
            <a:br>
              <a:rPr lang="sv-SE" dirty="0"/>
            </a:br>
            <a:endParaRPr lang="sv-SE" dirty="0"/>
          </a:p>
        </p:txBody>
      </p:sp>
      <p:sp>
        <p:nvSpPr>
          <p:cNvPr id="5" name="textruta 4"/>
          <p:cNvSpPr txBox="1"/>
          <p:nvPr/>
        </p:nvSpPr>
        <p:spPr>
          <a:xfrm>
            <a:off x="422004" y="1091993"/>
            <a:ext cx="7776864" cy="5632311"/>
          </a:xfrm>
          <a:prstGeom prst="rect">
            <a:avLst/>
          </a:prstGeom>
          <a:noFill/>
        </p:spPr>
        <p:txBody>
          <a:bodyPr wrap="square" rtlCol="0">
            <a:spAutoFit/>
          </a:bodyPr>
          <a:lstStyle/>
          <a:p>
            <a:r>
              <a:rPr lang="sv-SE" b="1" dirty="0"/>
              <a:t>Enplanshus för äldre:</a:t>
            </a:r>
            <a:r>
              <a:rPr lang="sv-SE" dirty="0"/>
              <a:t> Många äldre önskar bo i enplanshus, som exempelvis radhus eller kedjehus, för att kunna bo kvar på orten</a:t>
            </a:r>
            <a:r>
              <a:rPr lang="sv-SE" dirty="0" smtClean="0"/>
              <a:t>.</a:t>
            </a:r>
          </a:p>
          <a:p>
            <a:endParaRPr lang="sv-SE" dirty="0"/>
          </a:p>
          <a:p>
            <a:r>
              <a:rPr lang="sv-SE" b="1" dirty="0"/>
              <a:t>Brist på hyreslägenheter:</a:t>
            </a:r>
            <a:r>
              <a:rPr lang="sv-SE" dirty="0"/>
              <a:t> Det verkar finnas en brist på hyreslägenheter i området, särskilt anpassade för äldre. Det behövs fler alternativ för äldre som inte vill flytta till Skara</a:t>
            </a:r>
            <a:r>
              <a:rPr lang="sv-SE" dirty="0" smtClean="0"/>
              <a:t>.</a:t>
            </a:r>
          </a:p>
          <a:p>
            <a:endParaRPr lang="sv-SE" dirty="0"/>
          </a:p>
          <a:p>
            <a:r>
              <a:rPr lang="sv-SE" b="1" dirty="0"/>
              <a:t>Bostadsmix:</a:t>
            </a:r>
            <a:r>
              <a:rPr lang="sv-SE" dirty="0"/>
              <a:t> Det efterfrågas en mer varierad bostadsmix i Axvall för att möjliggöra generationsförflyttning och ruljangs. Det innebär fler ettor och tvåor samt bostäder för både äldre och yngre</a:t>
            </a:r>
            <a:r>
              <a:rPr lang="sv-SE" dirty="0" smtClean="0"/>
              <a:t>.</a:t>
            </a:r>
          </a:p>
          <a:p>
            <a:endParaRPr lang="sv-SE" dirty="0"/>
          </a:p>
          <a:p>
            <a:r>
              <a:rPr lang="sv-SE" b="1" dirty="0"/>
              <a:t>Boende med hemtjänst och service:</a:t>
            </a:r>
            <a:r>
              <a:rPr lang="sv-SE" dirty="0"/>
              <a:t> I samband med nedläggningen av </a:t>
            </a:r>
            <a:r>
              <a:rPr lang="sv-SE" dirty="0" err="1"/>
              <a:t>äldreplatser</a:t>
            </a:r>
            <a:r>
              <a:rPr lang="sv-SE" dirty="0"/>
              <a:t> på Vallehemmet föreslås boenden med hemtjänst och service som mat och städ för att skapa oberoende för de äldre</a:t>
            </a:r>
            <a:r>
              <a:rPr lang="sv-SE" dirty="0" smtClean="0"/>
              <a:t>.</a:t>
            </a:r>
          </a:p>
          <a:p>
            <a:endParaRPr lang="sv-SE" dirty="0"/>
          </a:p>
          <a:p>
            <a:r>
              <a:rPr lang="sv-SE" b="1" dirty="0"/>
              <a:t>Miljöanpassat boende:</a:t>
            </a:r>
            <a:r>
              <a:rPr lang="sv-SE" dirty="0"/>
              <a:t> Det finns intresse för miljöanpassade boenden med lägre driftkostnader, vilket kan inkludera ekobyar eller andra hållbara bostadslösningar</a:t>
            </a:r>
            <a:r>
              <a:rPr lang="sv-SE" dirty="0" smtClean="0"/>
              <a:t>.</a:t>
            </a:r>
          </a:p>
          <a:p>
            <a:endParaRPr lang="sv-SE" dirty="0"/>
          </a:p>
          <a:p>
            <a:endParaRPr lang="sv-SE" dirty="0"/>
          </a:p>
        </p:txBody>
      </p:sp>
    </p:spTree>
    <p:extLst>
      <p:ext uri="{BB962C8B-B14F-4D97-AF65-F5344CB8AC3E}">
        <p14:creationId xmlns:p14="http://schemas.microsoft.com/office/powerpoint/2010/main" val="11109479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Nulägesdialogen</a:t>
            </a:r>
            <a:r>
              <a:rPr lang="sv-SE" dirty="0"/>
              <a:t/>
            </a:r>
            <a:br>
              <a:rPr lang="sv-SE" dirty="0"/>
            </a:br>
            <a:endParaRPr lang="sv-SE" dirty="0"/>
          </a:p>
        </p:txBody>
      </p:sp>
      <p:sp>
        <p:nvSpPr>
          <p:cNvPr id="5" name="textruta 4"/>
          <p:cNvSpPr txBox="1"/>
          <p:nvPr/>
        </p:nvSpPr>
        <p:spPr>
          <a:xfrm>
            <a:off x="422004" y="1091993"/>
            <a:ext cx="7776864" cy="3139321"/>
          </a:xfrm>
          <a:prstGeom prst="rect">
            <a:avLst/>
          </a:prstGeom>
          <a:noFill/>
        </p:spPr>
        <p:txBody>
          <a:bodyPr wrap="square" rtlCol="0">
            <a:spAutoFit/>
          </a:bodyPr>
          <a:lstStyle/>
          <a:p>
            <a:r>
              <a:rPr lang="sv-SE" b="1" dirty="0"/>
              <a:t>Bostäder för hela familjer:</a:t>
            </a:r>
            <a:r>
              <a:rPr lang="sv-SE" dirty="0"/>
              <a:t> Det finns behov av bostäder som är anpassade för hela </a:t>
            </a:r>
            <a:r>
              <a:rPr lang="sv-SE" dirty="0" smtClean="0"/>
              <a:t>familjer i alla skeenden, </a:t>
            </a:r>
            <a:r>
              <a:rPr lang="sv-SE" dirty="0"/>
              <a:t>inklusive gemensamhetsytor</a:t>
            </a:r>
            <a:r>
              <a:rPr lang="sv-SE" dirty="0" smtClean="0"/>
              <a:t>.</a:t>
            </a:r>
          </a:p>
          <a:p>
            <a:endParaRPr lang="sv-SE" dirty="0"/>
          </a:p>
          <a:p>
            <a:endParaRPr lang="sv-SE" dirty="0"/>
          </a:p>
          <a:p>
            <a:r>
              <a:rPr lang="sv-SE" dirty="0"/>
              <a:t>Det </a:t>
            </a:r>
            <a:r>
              <a:rPr lang="sv-SE" dirty="0" smtClean="0"/>
              <a:t>finns </a:t>
            </a:r>
            <a:r>
              <a:rPr lang="sv-SE" dirty="0"/>
              <a:t>en önskan om att tillgodose olika boendebehov och skapa en mer varierad och tillgänglig bostadsmarknad i Axvall, samtidigt som man tar hänsyn till äldres behov och önskemål. Det </a:t>
            </a:r>
            <a:r>
              <a:rPr lang="sv-SE" dirty="0" smtClean="0"/>
              <a:t>är värdefullt </a:t>
            </a:r>
            <a:r>
              <a:rPr lang="sv-SE" dirty="0"/>
              <a:t>att involvera </a:t>
            </a:r>
            <a:r>
              <a:rPr lang="sv-SE" dirty="0" err="1" smtClean="0"/>
              <a:t>Axvallsborna</a:t>
            </a:r>
            <a:r>
              <a:rPr lang="sv-SE" dirty="0" smtClean="0"/>
              <a:t>, </a:t>
            </a:r>
            <a:r>
              <a:rPr lang="sv-SE" dirty="0" err="1" smtClean="0"/>
              <a:t>tjänsterpersoner</a:t>
            </a:r>
            <a:r>
              <a:rPr lang="sv-SE" dirty="0" smtClean="0"/>
              <a:t> och beslutsfattare i </a:t>
            </a:r>
            <a:r>
              <a:rPr lang="sv-SE" dirty="0"/>
              <a:t>diskussioner och planering för att uppfylla </a:t>
            </a:r>
            <a:r>
              <a:rPr lang="sv-SE" dirty="0" smtClean="0"/>
              <a:t>Axvalls </a:t>
            </a:r>
            <a:r>
              <a:rPr lang="sv-SE" dirty="0"/>
              <a:t>behov.</a:t>
            </a:r>
          </a:p>
          <a:p>
            <a:endParaRPr lang="sv-SE" dirty="0"/>
          </a:p>
          <a:p>
            <a:endParaRPr lang="sv-SE" dirty="0"/>
          </a:p>
        </p:txBody>
      </p:sp>
    </p:spTree>
    <p:extLst>
      <p:ext uri="{BB962C8B-B14F-4D97-AF65-F5344CB8AC3E}">
        <p14:creationId xmlns:p14="http://schemas.microsoft.com/office/powerpoint/2010/main" val="8293066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Områden som möjliggör</a:t>
            </a:r>
          </a:p>
        </p:txBody>
      </p:sp>
      <p:pic>
        <p:nvPicPr>
          <p:cNvPr id="21" name="Bildobjekt 20"/>
          <p:cNvPicPr>
            <a:picLocks noChangeAspect="1"/>
          </p:cNvPicPr>
          <p:nvPr/>
        </p:nvPicPr>
        <p:blipFill rotWithShape="1">
          <a:blip r:embed="rId3"/>
          <a:srcRect t="15319" b="3470"/>
          <a:stretch/>
        </p:blipFill>
        <p:spPr>
          <a:xfrm>
            <a:off x="7946" y="1291407"/>
            <a:ext cx="9136054" cy="5112568"/>
          </a:xfrm>
          <a:prstGeom prst="rect">
            <a:avLst/>
          </a:prstGeom>
        </p:spPr>
      </p:pic>
      <p:sp>
        <p:nvSpPr>
          <p:cNvPr id="23" name="Rektangel 2"/>
          <p:cNvSpPr/>
          <p:nvPr/>
        </p:nvSpPr>
        <p:spPr>
          <a:xfrm rot="1044946">
            <a:off x="3222683" y="3388991"/>
            <a:ext cx="328567" cy="273304"/>
          </a:xfrm>
          <a:custGeom>
            <a:avLst/>
            <a:gdLst>
              <a:gd name="connsiteX0" fmla="*/ 0 w 228613"/>
              <a:gd name="connsiteY0" fmla="*/ 0 h 216024"/>
              <a:gd name="connsiteX1" fmla="*/ 228613 w 228613"/>
              <a:gd name="connsiteY1" fmla="*/ 0 h 216024"/>
              <a:gd name="connsiteX2" fmla="*/ 228613 w 228613"/>
              <a:gd name="connsiteY2" fmla="*/ 216024 h 216024"/>
              <a:gd name="connsiteX3" fmla="*/ 0 w 228613"/>
              <a:gd name="connsiteY3" fmla="*/ 216024 h 216024"/>
              <a:gd name="connsiteX4" fmla="*/ 0 w 228613"/>
              <a:gd name="connsiteY4" fmla="*/ 0 h 216024"/>
              <a:gd name="connsiteX0" fmla="*/ 106519 w 228613"/>
              <a:gd name="connsiteY0" fmla="*/ 0 h 234464"/>
              <a:gd name="connsiteX1" fmla="*/ 228613 w 228613"/>
              <a:gd name="connsiteY1" fmla="*/ 18440 h 234464"/>
              <a:gd name="connsiteX2" fmla="*/ 228613 w 228613"/>
              <a:gd name="connsiteY2" fmla="*/ 234464 h 234464"/>
              <a:gd name="connsiteX3" fmla="*/ 0 w 228613"/>
              <a:gd name="connsiteY3" fmla="*/ 234464 h 234464"/>
              <a:gd name="connsiteX4" fmla="*/ 106519 w 228613"/>
              <a:gd name="connsiteY4" fmla="*/ 0 h 234464"/>
              <a:gd name="connsiteX0" fmla="*/ 106519 w 228613"/>
              <a:gd name="connsiteY0" fmla="*/ 0 h 234464"/>
              <a:gd name="connsiteX1" fmla="*/ 221352 w 228613"/>
              <a:gd name="connsiteY1" fmla="*/ 3248 h 234464"/>
              <a:gd name="connsiteX2" fmla="*/ 228613 w 228613"/>
              <a:gd name="connsiteY2" fmla="*/ 234464 h 234464"/>
              <a:gd name="connsiteX3" fmla="*/ 0 w 228613"/>
              <a:gd name="connsiteY3" fmla="*/ 234464 h 234464"/>
              <a:gd name="connsiteX4" fmla="*/ 106519 w 228613"/>
              <a:gd name="connsiteY4" fmla="*/ 0 h 234464"/>
              <a:gd name="connsiteX0" fmla="*/ 106519 w 228613"/>
              <a:gd name="connsiteY0" fmla="*/ 0 h 234464"/>
              <a:gd name="connsiteX1" fmla="*/ 221352 w 228613"/>
              <a:gd name="connsiteY1" fmla="*/ 3248 h 234464"/>
              <a:gd name="connsiteX2" fmla="*/ 228613 w 228613"/>
              <a:gd name="connsiteY2" fmla="*/ 234464 h 234464"/>
              <a:gd name="connsiteX3" fmla="*/ 0 w 228613"/>
              <a:gd name="connsiteY3" fmla="*/ 234464 h 234464"/>
              <a:gd name="connsiteX4" fmla="*/ 83373 w 228613"/>
              <a:gd name="connsiteY4" fmla="*/ 56646 h 234464"/>
              <a:gd name="connsiteX5" fmla="*/ 106519 w 228613"/>
              <a:gd name="connsiteY5" fmla="*/ 0 h 234464"/>
              <a:gd name="connsiteX0" fmla="*/ 106519 w 228613"/>
              <a:gd name="connsiteY0" fmla="*/ 0 h 234464"/>
              <a:gd name="connsiteX1" fmla="*/ 221352 w 228613"/>
              <a:gd name="connsiteY1" fmla="*/ 3248 h 234464"/>
              <a:gd name="connsiteX2" fmla="*/ 228613 w 228613"/>
              <a:gd name="connsiteY2" fmla="*/ 234464 h 234464"/>
              <a:gd name="connsiteX3" fmla="*/ 0 w 228613"/>
              <a:gd name="connsiteY3" fmla="*/ 234464 h 234464"/>
              <a:gd name="connsiteX4" fmla="*/ 104578 w 228613"/>
              <a:gd name="connsiteY4" fmla="*/ 92421 h 234464"/>
              <a:gd name="connsiteX5" fmla="*/ 106519 w 228613"/>
              <a:gd name="connsiteY5" fmla="*/ 0 h 234464"/>
              <a:gd name="connsiteX0" fmla="*/ 106519 w 228613"/>
              <a:gd name="connsiteY0" fmla="*/ 0 h 234464"/>
              <a:gd name="connsiteX1" fmla="*/ 221352 w 228613"/>
              <a:gd name="connsiteY1" fmla="*/ 3248 h 234464"/>
              <a:gd name="connsiteX2" fmla="*/ 228613 w 228613"/>
              <a:gd name="connsiteY2" fmla="*/ 234464 h 234464"/>
              <a:gd name="connsiteX3" fmla="*/ 0 w 228613"/>
              <a:gd name="connsiteY3" fmla="*/ 234464 h 234464"/>
              <a:gd name="connsiteX4" fmla="*/ 44432 w 228613"/>
              <a:gd name="connsiteY4" fmla="*/ 171184 h 234464"/>
              <a:gd name="connsiteX5" fmla="*/ 104578 w 228613"/>
              <a:gd name="connsiteY5" fmla="*/ 92421 h 234464"/>
              <a:gd name="connsiteX6" fmla="*/ 106519 w 228613"/>
              <a:gd name="connsiteY6" fmla="*/ 0 h 234464"/>
              <a:gd name="connsiteX0" fmla="*/ 110600 w 232694"/>
              <a:gd name="connsiteY0" fmla="*/ 0 h 234464"/>
              <a:gd name="connsiteX1" fmla="*/ 225433 w 232694"/>
              <a:gd name="connsiteY1" fmla="*/ 3248 h 234464"/>
              <a:gd name="connsiteX2" fmla="*/ 232694 w 232694"/>
              <a:gd name="connsiteY2" fmla="*/ 234464 h 234464"/>
              <a:gd name="connsiteX3" fmla="*/ 4081 w 232694"/>
              <a:gd name="connsiteY3" fmla="*/ 234464 h 234464"/>
              <a:gd name="connsiteX4" fmla="*/ 0 w 232694"/>
              <a:gd name="connsiteY4" fmla="*/ 104044 h 234464"/>
              <a:gd name="connsiteX5" fmla="*/ 108659 w 232694"/>
              <a:gd name="connsiteY5" fmla="*/ 92421 h 234464"/>
              <a:gd name="connsiteX6" fmla="*/ 110600 w 232694"/>
              <a:gd name="connsiteY6" fmla="*/ 0 h 234464"/>
              <a:gd name="connsiteX0" fmla="*/ 111551 w 233645"/>
              <a:gd name="connsiteY0" fmla="*/ 0 h 234464"/>
              <a:gd name="connsiteX1" fmla="*/ 226384 w 233645"/>
              <a:gd name="connsiteY1" fmla="*/ 3248 h 234464"/>
              <a:gd name="connsiteX2" fmla="*/ 233645 w 233645"/>
              <a:gd name="connsiteY2" fmla="*/ 234464 h 234464"/>
              <a:gd name="connsiteX3" fmla="*/ 0 w 233645"/>
              <a:gd name="connsiteY3" fmla="*/ 178644 h 234464"/>
              <a:gd name="connsiteX4" fmla="*/ 951 w 233645"/>
              <a:gd name="connsiteY4" fmla="*/ 104044 h 234464"/>
              <a:gd name="connsiteX5" fmla="*/ 109610 w 233645"/>
              <a:gd name="connsiteY5" fmla="*/ 92421 h 234464"/>
              <a:gd name="connsiteX6" fmla="*/ 111551 w 233645"/>
              <a:gd name="connsiteY6" fmla="*/ 0 h 234464"/>
              <a:gd name="connsiteX0" fmla="*/ 111551 w 226384"/>
              <a:gd name="connsiteY0" fmla="*/ 0 h 179933"/>
              <a:gd name="connsiteX1" fmla="*/ 226384 w 226384"/>
              <a:gd name="connsiteY1" fmla="*/ 3248 h 179933"/>
              <a:gd name="connsiteX2" fmla="*/ 216539 w 226384"/>
              <a:gd name="connsiteY2" fmla="*/ 179933 h 179933"/>
              <a:gd name="connsiteX3" fmla="*/ 0 w 226384"/>
              <a:gd name="connsiteY3" fmla="*/ 178644 h 179933"/>
              <a:gd name="connsiteX4" fmla="*/ 951 w 226384"/>
              <a:gd name="connsiteY4" fmla="*/ 104044 h 179933"/>
              <a:gd name="connsiteX5" fmla="*/ 109610 w 226384"/>
              <a:gd name="connsiteY5" fmla="*/ 92421 h 179933"/>
              <a:gd name="connsiteX6" fmla="*/ 111551 w 226384"/>
              <a:gd name="connsiteY6" fmla="*/ 0 h 179933"/>
              <a:gd name="connsiteX0" fmla="*/ 111551 w 226384"/>
              <a:gd name="connsiteY0" fmla="*/ 0 h 179933"/>
              <a:gd name="connsiteX1" fmla="*/ 226384 w 226384"/>
              <a:gd name="connsiteY1" fmla="*/ 3248 h 179933"/>
              <a:gd name="connsiteX2" fmla="*/ 214790 w 226384"/>
              <a:gd name="connsiteY2" fmla="*/ 149272 h 179933"/>
              <a:gd name="connsiteX3" fmla="*/ 216539 w 226384"/>
              <a:gd name="connsiteY3" fmla="*/ 179933 h 179933"/>
              <a:gd name="connsiteX4" fmla="*/ 0 w 226384"/>
              <a:gd name="connsiteY4" fmla="*/ 178644 h 179933"/>
              <a:gd name="connsiteX5" fmla="*/ 951 w 226384"/>
              <a:gd name="connsiteY5" fmla="*/ 104044 h 179933"/>
              <a:gd name="connsiteX6" fmla="*/ 109610 w 226384"/>
              <a:gd name="connsiteY6" fmla="*/ 92421 h 179933"/>
              <a:gd name="connsiteX7" fmla="*/ 111551 w 226384"/>
              <a:gd name="connsiteY7" fmla="*/ 0 h 179933"/>
              <a:gd name="connsiteX0" fmla="*/ 111551 w 328567"/>
              <a:gd name="connsiteY0" fmla="*/ 0 h 273304"/>
              <a:gd name="connsiteX1" fmla="*/ 226384 w 328567"/>
              <a:gd name="connsiteY1" fmla="*/ 3248 h 273304"/>
              <a:gd name="connsiteX2" fmla="*/ 328567 w 328567"/>
              <a:gd name="connsiteY2" fmla="*/ 273304 h 273304"/>
              <a:gd name="connsiteX3" fmla="*/ 216539 w 328567"/>
              <a:gd name="connsiteY3" fmla="*/ 179933 h 273304"/>
              <a:gd name="connsiteX4" fmla="*/ 0 w 328567"/>
              <a:gd name="connsiteY4" fmla="*/ 178644 h 273304"/>
              <a:gd name="connsiteX5" fmla="*/ 951 w 328567"/>
              <a:gd name="connsiteY5" fmla="*/ 104044 h 273304"/>
              <a:gd name="connsiteX6" fmla="*/ 109610 w 328567"/>
              <a:gd name="connsiteY6" fmla="*/ 92421 h 273304"/>
              <a:gd name="connsiteX7" fmla="*/ 111551 w 328567"/>
              <a:gd name="connsiteY7" fmla="*/ 0 h 273304"/>
              <a:gd name="connsiteX0" fmla="*/ 111551 w 328567"/>
              <a:gd name="connsiteY0" fmla="*/ 0 h 273304"/>
              <a:gd name="connsiteX1" fmla="*/ 226384 w 328567"/>
              <a:gd name="connsiteY1" fmla="*/ 3248 h 273304"/>
              <a:gd name="connsiteX2" fmla="*/ 328567 w 328567"/>
              <a:gd name="connsiteY2" fmla="*/ 273304 h 273304"/>
              <a:gd name="connsiteX3" fmla="*/ 255061 w 328567"/>
              <a:gd name="connsiteY3" fmla="*/ 214004 h 273304"/>
              <a:gd name="connsiteX4" fmla="*/ 216539 w 328567"/>
              <a:gd name="connsiteY4" fmla="*/ 179933 h 273304"/>
              <a:gd name="connsiteX5" fmla="*/ 0 w 328567"/>
              <a:gd name="connsiteY5" fmla="*/ 178644 h 273304"/>
              <a:gd name="connsiteX6" fmla="*/ 951 w 328567"/>
              <a:gd name="connsiteY6" fmla="*/ 104044 h 273304"/>
              <a:gd name="connsiteX7" fmla="*/ 109610 w 328567"/>
              <a:gd name="connsiteY7" fmla="*/ 92421 h 273304"/>
              <a:gd name="connsiteX8" fmla="*/ 111551 w 328567"/>
              <a:gd name="connsiteY8" fmla="*/ 0 h 273304"/>
              <a:gd name="connsiteX0" fmla="*/ 111551 w 328567"/>
              <a:gd name="connsiteY0" fmla="*/ 0 h 273304"/>
              <a:gd name="connsiteX1" fmla="*/ 226384 w 328567"/>
              <a:gd name="connsiteY1" fmla="*/ 3248 h 273304"/>
              <a:gd name="connsiteX2" fmla="*/ 328567 w 328567"/>
              <a:gd name="connsiteY2" fmla="*/ 273304 h 273304"/>
              <a:gd name="connsiteX3" fmla="*/ 214207 w 328567"/>
              <a:gd name="connsiteY3" fmla="*/ 266750 h 273304"/>
              <a:gd name="connsiteX4" fmla="*/ 216539 w 328567"/>
              <a:gd name="connsiteY4" fmla="*/ 179933 h 273304"/>
              <a:gd name="connsiteX5" fmla="*/ 0 w 328567"/>
              <a:gd name="connsiteY5" fmla="*/ 178644 h 273304"/>
              <a:gd name="connsiteX6" fmla="*/ 951 w 328567"/>
              <a:gd name="connsiteY6" fmla="*/ 104044 h 273304"/>
              <a:gd name="connsiteX7" fmla="*/ 109610 w 328567"/>
              <a:gd name="connsiteY7" fmla="*/ 92421 h 273304"/>
              <a:gd name="connsiteX8" fmla="*/ 111551 w 328567"/>
              <a:gd name="connsiteY8" fmla="*/ 0 h 273304"/>
              <a:gd name="connsiteX0" fmla="*/ 111551 w 328567"/>
              <a:gd name="connsiteY0" fmla="*/ 0 h 273304"/>
              <a:gd name="connsiteX1" fmla="*/ 226384 w 328567"/>
              <a:gd name="connsiteY1" fmla="*/ 3248 h 273304"/>
              <a:gd name="connsiteX2" fmla="*/ 298231 w 328567"/>
              <a:gd name="connsiteY2" fmla="*/ 200462 h 273304"/>
              <a:gd name="connsiteX3" fmla="*/ 328567 w 328567"/>
              <a:gd name="connsiteY3" fmla="*/ 273304 h 273304"/>
              <a:gd name="connsiteX4" fmla="*/ 214207 w 328567"/>
              <a:gd name="connsiteY4" fmla="*/ 266750 h 273304"/>
              <a:gd name="connsiteX5" fmla="*/ 216539 w 328567"/>
              <a:gd name="connsiteY5" fmla="*/ 179933 h 273304"/>
              <a:gd name="connsiteX6" fmla="*/ 0 w 328567"/>
              <a:gd name="connsiteY6" fmla="*/ 178644 h 273304"/>
              <a:gd name="connsiteX7" fmla="*/ 951 w 328567"/>
              <a:gd name="connsiteY7" fmla="*/ 104044 h 273304"/>
              <a:gd name="connsiteX8" fmla="*/ 109610 w 328567"/>
              <a:gd name="connsiteY8" fmla="*/ 92421 h 273304"/>
              <a:gd name="connsiteX9" fmla="*/ 111551 w 328567"/>
              <a:gd name="connsiteY9" fmla="*/ 0 h 273304"/>
              <a:gd name="connsiteX0" fmla="*/ 111551 w 328567"/>
              <a:gd name="connsiteY0" fmla="*/ 0 h 273304"/>
              <a:gd name="connsiteX1" fmla="*/ 226384 w 328567"/>
              <a:gd name="connsiteY1" fmla="*/ 3248 h 273304"/>
              <a:gd name="connsiteX2" fmla="*/ 319215 w 328567"/>
              <a:gd name="connsiteY2" fmla="*/ 163932 h 273304"/>
              <a:gd name="connsiteX3" fmla="*/ 328567 w 328567"/>
              <a:gd name="connsiteY3" fmla="*/ 273304 h 273304"/>
              <a:gd name="connsiteX4" fmla="*/ 214207 w 328567"/>
              <a:gd name="connsiteY4" fmla="*/ 266750 h 273304"/>
              <a:gd name="connsiteX5" fmla="*/ 216539 w 328567"/>
              <a:gd name="connsiteY5" fmla="*/ 179933 h 273304"/>
              <a:gd name="connsiteX6" fmla="*/ 0 w 328567"/>
              <a:gd name="connsiteY6" fmla="*/ 178644 h 273304"/>
              <a:gd name="connsiteX7" fmla="*/ 951 w 328567"/>
              <a:gd name="connsiteY7" fmla="*/ 104044 h 273304"/>
              <a:gd name="connsiteX8" fmla="*/ 109610 w 328567"/>
              <a:gd name="connsiteY8" fmla="*/ 92421 h 273304"/>
              <a:gd name="connsiteX9" fmla="*/ 111551 w 328567"/>
              <a:gd name="connsiteY9" fmla="*/ 0 h 273304"/>
              <a:gd name="connsiteX0" fmla="*/ 111551 w 328567"/>
              <a:gd name="connsiteY0" fmla="*/ 0 h 273304"/>
              <a:gd name="connsiteX1" fmla="*/ 226384 w 328567"/>
              <a:gd name="connsiteY1" fmla="*/ 3248 h 273304"/>
              <a:gd name="connsiteX2" fmla="*/ 269546 w 328567"/>
              <a:gd name="connsiteY2" fmla="*/ 77191 h 273304"/>
              <a:gd name="connsiteX3" fmla="*/ 319215 w 328567"/>
              <a:gd name="connsiteY3" fmla="*/ 163932 h 273304"/>
              <a:gd name="connsiteX4" fmla="*/ 328567 w 328567"/>
              <a:gd name="connsiteY4" fmla="*/ 273304 h 273304"/>
              <a:gd name="connsiteX5" fmla="*/ 214207 w 328567"/>
              <a:gd name="connsiteY5" fmla="*/ 266750 h 273304"/>
              <a:gd name="connsiteX6" fmla="*/ 216539 w 328567"/>
              <a:gd name="connsiteY6" fmla="*/ 179933 h 273304"/>
              <a:gd name="connsiteX7" fmla="*/ 0 w 328567"/>
              <a:gd name="connsiteY7" fmla="*/ 178644 h 273304"/>
              <a:gd name="connsiteX8" fmla="*/ 951 w 328567"/>
              <a:gd name="connsiteY8" fmla="*/ 104044 h 273304"/>
              <a:gd name="connsiteX9" fmla="*/ 109610 w 328567"/>
              <a:gd name="connsiteY9" fmla="*/ 92421 h 273304"/>
              <a:gd name="connsiteX10" fmla="*/ 111551 w 328567"/>
              <a:gd name="connsiteY10" fmla="*/ 0 h 273304"/>
              <a:gd name="connsiteX0" fmla="*/ 111551 w 328567"/>
              <a:gd name="connsiteY0" fmla="*/ 0 h 273304"/>
              <a:gd name="connsiteX1" fmla="*/ 226384 w 328567"/>
              <a:gd name="connsiteY1" fmla="*/ 3248 h 273304"/>
              <a:gd name="connsiteX2" fmla="*/ 235684 w 328567"/>
              <a:gd name="connsiteY2" fmla="*/ 160186 h 273304"/>
              <a:gd name="connsiteX3" fmla="*/ 319215 w 328567"/>
              <a:gd name="connsiteY3" fmla="*/ 163932 h 273304"/>
              <a:gd name="connsiteX4" fmla="*/ 328567 w 328567"/>
              <a:gd name="connsiteY4" fmla="*/ 273304 h 273304"/>
              <a:gd name="connsiteX5" fmla="*/ 214207 w 328567"/>
              <a:gd name="connsiteY5" fmla="*/ 266750 h 273304"/>
              <a:gd name="connsiteX6" fmla="*/ 216539 w 328567"/>
              <a:gd name="connsiteY6" fmla="*/ 179933 h 273304"/>
              <a:gd name="connsiteX7" fmla="*/ 0 w 328567"/>
              <a:gd name="connsiteY7" fmla="*/ 178644 h 273304"/>
              <a:gd name="connsiteX8" fmla="*/ 951 w 328567"/>
              <a:gd name="connsiteY8" fmla="*/ 104044 h 273304"/>
              <a:gd name="connsiteX9" fmla="*/ 109610 w 328567"/>
              <a:gd name="connsiteY9" fmla="*/ 92421 h 273304"/>
              <a:gd name="connsiteX10" fmla="*/ 111551 w 328567"/>
              <a:gd name="connsiteY10" fmla="*/ 0 h 2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567" h="273304">
                <a:moveTo>
                  <a:pt x="111551" y="0"/>
                </a:moveTo>
                <a:lnTo>
                  <a:pt x="226384" y="3248"/>
                </a:lnTo>
                <a:lnTo>
                  <a:pt x="235684" y="160186"/>
                </a:lnTo>
                <a:lnTo>
                  <a:pt x="319215" y="163932"/>
                </a:lnTo>
                <a:lnTo>
                  <a:pt x="328567" y="273304"/>
                </a:lnTo>
                <a:lnTo>
                  <a:pt x="214207" y="266750"/>
                </a:lnTo>
                <a:cubicBezTo>
                  <a:pt x="214984" y="237811"/>
                  <a:pt x="215762" y="208872"/>
                  <a:pt x="216539" y="179933"/>
                </a:cubicBezTo>
                <a:lnTo>
                  <a:pt x="0" y="178644"/>
                </a:lnTo>
                <a:lnTo>
                  <a:pt x="951" y="104044"/>
                </a:lnTo>
                <a:lnTo>
                  <a:pt x="109610" y="92421"/>
                </a:lnTo>
                <a:lnTo>
                  <a:pt x="111551" y="0"/>
                </a:lnTo>
                <a:close/>
              </a:path>
            </a:pathLst>
          </a:custGeom>
          <a:solidFill>
            <a:srgbClr val="FFFF00">
              <a:alpha val="50196"/>
            </a:srgbClr>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p:cNvSpPr/>
          <p:nvPr/>
        </p:nvSpPr>
        <p:spPr>
          <a:xfrm>
            <a:off x="6732240" y="2757192"/>
            <a:ext cx="454017" cy="924923"/>
          </a:xfrm>
          <a:prstGeom prst="rect">
            <a:avLst/>
          </a:prstGeom>
          <a:solidFill>
            <a:srgbClr val="FFFF00">
              <a:alpha val="50196"/>
            </a:srgbClr>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p:cNvSpPr/>
          <p:nvPr/>
        </p:nvSpPr>
        <p:spPr>
          <a:xfrm rot="2641312">
            <a:off x="3286451" y="3022625"/>
            <a:ext cx="99627" cy="296474"/>
          </a:xfrm>
          <a:prstGeom prst="rect">
            <a:avLst/>
          </a:prstGeom>
          <a:solidFill>
            <a:srgbClr val="FFFF00">
              <a:alpha val="50196"/>
            </a:srgbClr>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36"/>
          <p:cNvSpPr/>
          <p:nvPr/>
        </p:nvSpPr>
        <p:spPr>
          <a:xfrm rot="1744244">
            <a:off x="4965243" y="4325127"/>
            <a:ext cx="732105" cy="409872"/>
          </a:xfrm>
          <a:custGeom>
            <a:avLst/>
            <a:gdLst>
              <a:gd name="connsiteX0" fmla="*/ 0 w 632428"/>
              <a:gd name="connsiteY0" fmla="*/ 0 h 131071"/>
              <a:gd name="connsiteX1" fmla="*/ 632428 w 632428"/>
              <a:gd name="connsiteY1" fmla="*/ 0 h 131071"/>
              <a:gd name="connsiteX2" fmla="*/ 632428 w 632428"/>
              <a:gd name="connsiteY2" fmla="*/ 131071 h 131071"/>
              <a:gd name="connsiteX3" fmla="*/ 0 w 632428"/>
              <a:gd name="connsiteY3" fmla="*/ 131071 h 131071"/>
              <a:gd name="connsiteX4" fmla="*/ 0 w 632428"/>
              <a:gd name="connsiteY4" fmla="*/ 0 h 131071"/>
              <a:gd name="connsiteX0" fmla="*/ 0 w 632428"/>
              <a:gd name="connsiteY0" fmla="*/ 0 h 132989"/>
              <a:gd name="connsiteX1" fmla="*/ 632428 w 632428"/>
              <a:gd name="connsiteY1" fmla="*/ 0 h 132989"/>
              <a:gd name="connsiteX2" fmla="*/ 632428 w 632428"/>
              <a:gd name="connsiteY2" fmla="*/ 131071 h 132989"/>
              <a:gd name="connsiteX3" fmla="*/ 142490 w 632428"/>
              <a:gd name="connsiteY3" fmla="*/ 132989 h 132989"/>
              <a:gd name="connsiteX4" fmla="*/ 0 w 632428"/>
              <a:gd name="connsiteY4" fmla="*/ 131071 h 132989"/>
              <a:gd name="connsiteX5" fmla="*/ 0 w 632428"/>
              <a:gd name="connsiteY5" fmla="*/ 0 h 132989"/>
              <a:gd name="connsiteX0" fmla="*/ 66780 w 699208"/>
              <a:gd name="connsiteY0" fmla="*/ 0 h 295642"/>
              <a:gd name="connsiteX1" fmla="*/ 699208 w 699208"/>
              <a:gd name="connsiteY1" fmla="*/ 0 h 295642"/>
              <a:gd name="connsiteX2" fmla="*/ 699208 w 699208"/>
              <a:gd name="connsiteY2" fmla="*/ 131071 h 295642"/>
              <a:gd name="connsiteX3" fmla="*/ 0 w 699208"/>
              <a:gd name="connsiteY3" fmla="*/ 295642 h 295642"/>
              <a:gd name="connsiteX4" fmla="*/ 66780 w 699208"/>
              <a:gd name="connsiteY4" fmla="*/ 131071 h 295642"/>
              <a:gd name="connsiteX5" fmla="*/ 66780 w 699208"/>
              <a:gd name="connsiteY5" fmla="*/ 0 h 295642"/>
              <a:gd name="connsiteX0" fmla="*/ 66780 w 699208"/>
              <a:gd name="connsiteY0" fmla="*/ 0 h 295642"/>
              <a:gd name="connsiteX1" fmla="*/ 699208 w 699208"/>
              <a:gd name="connsiteY1" fmla="*/ 0 h 295642"/>
              <a:gd name="connsiteX2" fmla="*/ 699208 w 699208"/>
              <a:gd name="connsiteY2" fmla="*/ 131071 h 295642"/>
              <a:gd name="connsiteX3" fmla="*/ 0 w 699208"/>
              <a:gd name="connsiteY3" fmla="*/ 295642 h 295642"/>
              <a:gd name="connsiteX4" fmla="*/ 32316 w 699208"/>
              <a:gd name="connsiteY4" fmla="*/ 122986 h 295642"/>
              <a:gd name="connsiteX5" fmla="*/ 66780 w 699208"/>
              <a:gd name="connsiteY5" fmla="*/ 0 h 295642"/>
              <a:gd name="connsiteX0" fmla="*/ 66780 w 699208"/>
              <a:gd name="connsiteY0" fmla="*/ 0 h 295642"/>
              <a:gd name="connsiteX1" fmla="*/ 699208 w 699208"/>
              <a:gd name="connsiteY1" fmla="*/ 0 h 295642"/>
              <a:gd name="connsiteX2" fmla="*/ 699208 w 699208"/>
              <a:gd name="connsiteY2" fmla="*/ 131071 h 295642"/>
              <a:gd name="connsiteX3" fmla="*/ 0 w 699208"/>
              <a:gd name="connsiteY3" fmla="*/ 295642 h 295642"/>
              <a:gd name="connsiteX4" fmla="*/ 66780 w 699208"/>
              <a:gd name="connsiteY4" fmla="*/ 0 h 295642"/>
              <a:gd name="connsiteX0" fmla="*/ 42962 w 699208"/>
              <a:gd name="connsiteY0" fmla="*/ 15966 h 295642"/>
              <a:gd name="connsiteX1" fmla="*/ 699208 w 699208"/>
              <a:gd name="connsiteY1" fmla="*/ 0 h 295642"/>
              <a:gd name="connsiteX2" fmla="*/ 699208 w 699208"/>
              <a:gd name="connsiteY2" fmla="*/ 131071 h 295642"/>
              <a:gd name="connsiteX3" fmla="*/ 0 w 699208"/>
              <a:gd name="connsiteY3" fmla="*/ 295642 h 295642"/>
              <a:gd name="connsiteX4" fmla="*/ 42962 w 699208"/>
              <a:gd name="connsiteY4" fmla="*/ 15966 h 295642"/>
              <a:gd name="connsiteX0" fmla="*/ 42962 w 699208"/>
              <a:gd name="connsiteY0" fmla="*/ 15966 h 295642"/>
              <a:gd name="connsiteX1" fmla="*/ 699208 w 699208"/>
              <a:gd name="connsiteY1" fmla="*/ 0 h 295642"/>
              <a:gd name="connsiteX2" fmla="*/ 699208 w 699208"/>
              <a:gd name="connsiteY2" fmla="*/ 131071 h 295642"/>
              <a:gd name="connsiteX3" fmla="*/ 89503 w 699208"/>
              <a:gd name="connsiteY3" fmla="*/ 270407 h 295642"/>
              <a:gd name="connsiteX4" fmla="*/ 0 w 699208"/>
              <a:gd name="connsiteY4" fmla="*/ 295642 h 295642"/>
              <a:gd name="connsiteX5" fmla="*/ 42962 w 699208"/>
              <a:gd name="connsiteY5" fmla="*/ 15966 h 295642"/>
              <a:gd name="connsiteX0" fmla="*/ 42962 w 699208"/>
              <a:gd name="connsiteY0" fmla="*/ 15966 h 409872"/>
              <a:gd name="connsiteX1" fmla="*/ 699208 w 699208"/>
              <a:gd name="connsiteY1" fmla="*/ 0 h 409872"/>
              <a:gd name="connsiteX2" fmla="*/ 699208 w 699208"/>
              <a:gd name="connsiteY2" fmla="*/ 131071 h 409872"/>
              <a:gd name="connsiteX3" fmla="*/ 93474 w 699208"/>
              <a:gd name="connsiteY3" fmla="*/ 409872 h 409872"/>
              <a:gd name="connsiteX4" fmla="*/ 0 w 699208"/>
              <a:gd name="connsiteY4" fmla="*/ 295642 h 409872"/>
              <a:gd name="connsiteX5" fmla="*/ 42962 w 699208"/>
              <a:gd name="connsiteY5" fmla="*/ 15966 h 409872"/>
              <a:gd name="connsiteX0" fmla="*/ 42962 w 699208"/>
              <a:gd name="connsiteY0" fmla="*/ 15966 h 409872"/>
              <a:gd name="connsiteX1" fmla="*/ 699208 w 699208"/>
              <a:gd name="connsiteY1" fmla="*/ 0 h 409872"/>
              <a:gd name="connsiteX2" fmla="*/ 699208 w 699208"/>
              <a:gd name="connsiteY2" fmla="*/ 131071 h 409872"/>
              <a:gd name="connsiteX3" fmla="*/ 217891 w 699208"/>
              <a:gd name="connsiteY3" fmla="*/ 354327 h 409872"/>
              <a:gd name="connsiteX4" fmla="*/ 93474 w 699208"/>
              <a:gd name="connsiteY4" fmla="*/ 409872 h 409872"/>
              <a:gd name="connsiteX5" fmla="*/ 0 w 699208"/>
              <a:gd name="connsiteY5" fmla="*/ 295642 h 409872"/>
              <a:gd name="connsiteX6" fmla="*/ 42962 w 699208"/>
              <a:gd name="connsiteY6" fmla="*/ 15966 h 409872"/>
              <a:gd name="connsiteX0" fmla="*/ 42962 w 699208"/>
              <a:gd name="connsiteY0" fmla="*/ 15966 h 409872"/>
              <a:gd name="connsiteX1" fmla="*/ 699208 w 699208"/>
              <a:gd name="connsiteY1" fmla="*/ 0 h 409872"/>
              <a:gd name="connsiteX2" fmla="*/ 699208 w 699208"/>
              <a:gd name="connsiteY2" fmla="*/ 131071 h 409872"/>
              <a:gd name="connsiteX3" fmla="*/ 148922 w 699208"/>
              <a:gd name="connsiteY3" fmla="*/ 191058 h 409872"/>
              <a:gd name="connsiteX4" fmla="*/ 93474 w 699208"/>
              <a:gd name="connsiteY4" fmla="*/ 409872 h 409872"/>
              <a:gd name="connsiteX5" fmla="*/ 0 w 699208"/>
              <a:gd name="connsiteY5" fmla="*/ 295642 h 409872"/>
              <a:gd name="connsiteX6" fmla="*/ 42962 w 699208"/>
              <a:gd name="connsiteY6" fmla="*/ 15966 h 409872"/>
              <a:gd name="connsiteX0" fmla="*/ 42962 w 699208"/>
              <a:gd name="connsiteY0" fmla="*/ 15966 h 409872"/>
              <a:gd name="connsiteX1" fmla="*/ 699208 w 699208"/>
              <a:gd name="connsiteY1" fmla="*/ 0 h 409872"/>
              <a:gd name="connsiteX2" fmla="*/ 699208 w 699208"/>
              <a:gd name="connsiteY2" fmla="*/ 131071 h 409872"/>
              <a:gd name="connsiteX3" fmla="*/ 472483 w 699208"/>
              <a:gd name="connsiteY3" fmla="*/ 155580 h 409872"/>
              <a:gd name="connsiteX4" fmla="*/ 148922 w 699208"/>
              <a:gd name="connsiteY4" fmla="*/ 191058 h 409872"/>
              <a:gd name="connsiteX5" fmla="*/ 93474 w 699208"/>
              <a:gd name="connsiteY5" fmla="*/ 409872 h 409872"/>
              <a:gd name="connsiteX6" fmla="*/ 0 w 699208"/>
              <a:gd name="connsiteY6" fmla="*/ 295642 h 409872"/>
              <a:gd name="connsiteX7" fmla="*/ 42962 w 699208"/>
              <a:gd name="connsiteY7" fmla="*/ 15966 h 409872"/>
              <a:gd name="connsiteX0" fmla="*/ 42962 w 699208"/>
              <a:gd name="connsiteY0" fmla="*/ 15966 h 409872"/>
              <a:gd name="connsiteX1" fmla="*/ 699208 w 699208"/>
              <a:gd name="connsiteY1" fmla="*/ 0 h 409872"/>
              <a:gd name="connsiteX2" fmla="*/ 699208 w 699208"/>
              <a:gd name="connsiteY2" fmla="*/ 131071 h 409872"/>
              <a:gd name="connsiteX3" fmla="*/ 600159 w 699208"/>
              <a:gd name="connsiteY3" fmla="*/ 174509 h 409872"/>
              <a:gd name="connsiteX4" fmla="*/ 148922 w 699208"/>
              <a:gd name="connsiteY4" fmla="*/ 191058 h 409872"/>
              <a:gd name="connsiteX5" fmla="*/ 93474 w 699208"/>
              <a:gd name="connsiteY5" fmla="*/ 409872 h 409872"/>
              <a:gd name="connsiteX6" fmla="*/ 0 w 699208"/>
              <a:gd name="connsiteY6" fmla="*/ 295642 h 409872"/>
              <a:gd name="connsiteX7" fmla="*/ 42962 w 699208"/>
              <a:gd name="connsiteY7" fmla="*/ 15966 h 409872"/>
              <a:gd name="connsiteX0" fmla="*/ 42962 w 732105"/>
              <a:gd name="connsiteY0" fmla="*/ 15966 h 409872"/>
              <a:gd name="connsiteX1" fmla="*/ 699208 w 732105"/>
              <a:gd name="connsiteY1" fmla="*/ 0 h 409872"/>
              <a:gd name="connsiteX2" fmla="*/ 732105 w 732105"/>
              <a:gd name="connsiteY2" fmla="*/ 322568 h 409872"/>
              <a:gd name="connsiteX3" fmla="*/ 600159 w 732105"/>
              <a:gd name="connsiteY3" fmla="*/ 174509 h 409872"/>
              <a:gd name="connsiteX4" fmla="*/ 148922 w 732105"/>
              <a:gd name="connsiteY4" fmla="*/ 191058 h 409872"/>
              <a:gd name="connsiteX5" fmla="*/ 93474 w 732105"/>
              <a:gd name="connsiteY5" fmla="*/ 409872 h 409872"/>
              <a:gd name="connsiteX6" fmla="*/ 0 w 732105"/>
              <a:gd name="connsiteY6" fmla="*/ 295642 h 409872"/>
              <a:gd name="connsiteX7" fmla="*/ 42962 w 732105"/>
              <a:gd name="connsiteY7" fmla="*/ 15966 h 40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105" h="409872">
                <a:moveTo>
                  <a:pt x="42962" y="15966"/>
                </a:moveTo>
                <a:lnTo>
                  <a:pt x="699208" y="0"/>
                </a:lnTo>
                <a:lnTo>
                  <a:pt x="732105" y="322568"/>
                </a:lnTo>
                <a:lnTo>
                  <a:pt x="600159" y="174509"/>
                </a:lnTo>
                <a:lnTo>
                  <a:pt x="148922" y="191058"/>
                </a:lnTo>
                <a:lnTo>
                  <a:pt x="93474" y="409872"/>
                </a:lnTo>
                <a:lnTo>
                  <a:pt x="0" y="295642"/>
                </a:lnTo>
                <a:lnTo>
                  <a:pt x="42962" y="15966"/>
                </a:lnTo>
                <a:close/>
              </a:path>
            </a:pathLst>
          </a:custGeom>
          <a:solidFill>
            <a:srgbClr val="FFFF00">
              <a:alpha val="50196"/>
            </a:srgbClr>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36"/>
          <p:cNvSpPr/>
          <p:nvPr/>
        </p:nvSpPr>
        <p:spPr>
          <a:xfrm rot="1744244">
            <a:off x="4138009" y="4742984"/>
            <a:ext cx="506495" cy="678231"/>
          </a:xfrm>
          <a:custGeom>
            <a:avLst/>
            <a:gdLst>
              <a:gd name="connsiteX0" fmla="*/ 0 w 632428"/>
              <a:gd name="connsiteY0" fmla="*/ 0 h 131071"/>
              <a:gd name="connsiteX1" fmla="*/ 632428 w 632428"/>
              <a:gd name="connsiteY1" fmla="*/ 0 h 131071"/>
              <a:gd name="connsiteX2" fmla="*/ 632428 w 632428"/>
              <a:gd name="connsiteY2" fmla="*/ 131071 h 131071"/>
              <a:gd name="connsiteX3" fmla="*/ 0 w 632428"/>
              <a:gd name="connsiteY3" fmla="*/ 131071 h 131071"/>
              <a:gd name="connsiteX4" fmla="*/ 0 w 632428"/>
              <a:gd name="connsiteY4" fmla="*/ 0 h 131071"/>
              <a:gd name="connsiteX0" fmla="*/ 0 w 632428"/>
              <a:gd name="connsiteY0" fmla="*/ 0 h 132989"/>
              <a:gd name="connsiteX1" fmla="*/ 632428 w 632428"/>
              <a:gd name="connsiteY1" fmla="*/ 0 h 132989"/>
              <a:gd name="connsiteX2" fmla="*/ 632428 w 632428"/>
              <a:gd name="connsiteY2" fmla="*/ 131071 h 132989"/>
              <a:gd name="connsiteX3" fmla="*/ 142490 w 632428"/>
              <a:gd name="connsiteY3" fmla="*/ 132989 h 132989"/>
              <a:gd name="connsiteX4" fmla="*/ 0 w 632428"/>
              <a:gd name="connsiteY4" fmla="*/ 131071 h 132989"/>
              <a:gd name="connsiteX5" fmla="*/ 0 w 632428"/>
              <a:gd name="connsiteY5" fmla="*/ 0 h 132989"/>
              <a:gd name="connsiteX0" fmla="*/ 66780 w 699208"/>
              <a:gd name="connsiteY0" fmla="*/ 0 h 295642"/>
              <a:gd name="connsiteX1" fmla="*/ 699208 w 699208"/>
              <a:gd name="connsiteY1" fmla="*/ 0 h 295642"/>
              <a:gd name="connsiteX2" fmla="*/ 699208 w 699208"/>
              <a:gd name="connsiteY2" fmla="*/ 131071 h 295642"/>
              <a:gd name="connsiteX3" fmla="*/ 0 w 699208"/>
              <a:gd name="connsiteY3" fmla="*/ 295642 h 295642"/>
              <a:gd name="connsiteX4" fmla="*/ 66780 w 699208"/>
              <a:gd name="connsiteY4" fmla="*/ 131071 h 295642"/>
              <a:gd name="connsiteX5" fmla="*/ 66780 w 699208"/>
              <a:gd name="connsiteY5" fmla="*/ 0 h 295642"/>
              <a:gd name="connsiteX0" fmla="*/ 66780 w 699208"/>
              <a:gd name="connsiteY0" fmla="*/ 0 h 295642"/>
              <a:gd name="connsiteX1" fmla="*/ 699208 w 699208"/>
              <a:gd name="connsiteY1" fmla="*/ 0 h 295642"/>
              <a:gd name="connsiteX2" fmla="*/ 699208 w 699208"/>
              <a:gd name="connsiteY2" fmla="*/ 131071 h 295642"/>
              <a:gd name="connsiteX3" fmla="*/ 0 w 699208"/>
              <a:gd name="connsiteY3" fmla="*/ 295642 h 295642"/>
              <a:gd name="connsiteX4" fmla="*/ 32316 w 699208"/>
              <a:gd name="connsiteY4" fmla="*/ 122986 h 295642"/>
              <a:gd name="connsiteX5" fmla="*/ 66780 w 699208"/>
              <a:gd name="connsiteY5" fmla="*/ 0 h 295642"/>
              <a:gd name="connsiteX0" fmla="*/ 66780 w 699208"/>
              <a:gd name="connsiteY0" fmla="*/ 0 h 295642"/>
              <a:gd name="connsiteX1" fmla="*/ 699208 w 699208"/>
              <a:gd name="connsiteY1" fmla="*/ 0 h 295642"/>
              <a:gd name="connsiteX2" fmla="*/ 699208 w 699208"/>
              <a:gd name="connsiteY2" fmla="*/ 131071 h 295642"/>
              <a:gd name="connsiteX3" fmla="*/ 0 w 699208"/>
              <a:gd name="connsiteY3" fmla="*/ 295642 h 295642"/>
              <a:gd name="connsiteX4" fmla="*/ 66780 w 699208"/>
              <a:gd name="connsiteY4" fmla="*/ 0 h 295642"/>
              <a:gd name="connsiteX0" fmla="*/ 42962 w 699208"/>
              <a:gd name="connsiteY0" fmla="*/ 15966 h 295642"/>
              <a:gd name="connsiteX1" fmla="*/ 699208 w 699208"/>
              <a:gd name="connsiteY1" fmla="*/ 0 h 295642"/>
              <a:gd name="connsiteX2" fmla="*/ 699208 w 699208"/>
              <a:gd name="connsiteY2" fmla="*/ 131071 h 295642"/>
              <a:gd name="connsiteX3" fmla="*/ 0 w 699208"/>
              <a:gd name="connsiteY3" fmla="*/ 295642 h 295642"/>
              <a:gd name="connsiteX4" fmla="*/ 42962 w 699208"/>
              <a:gd name="connsiteY4" fmla="*/ 15966 h 295642"/>
              <a:gd name="connsiteX0" fmla="*/ 42962 w 699208"/>
              <a:gd name="connsiteY0" fmla="*/ 15966 h 295642"/>
              <a:gd name="connsiteX1" fmla="*/ 699208 w 699208"/>
              <a:gd name="connsiteY1" fmla="*/ 0 h 295642"/>
              <a:gd name="connsiteX2" fmla="*/ 699208 w 699208"/>
              <a:gd name="connsiteY2" fmla="*/ 131071 h 295642"/>
              <a:gd name="connsiteX3" fmla="*/ 89503 w 699208"/>
              <a:gd name="connsiteY3" fmla="*/ 270407 h 295642"/>
              <a:gd name="connsiteX4" fmla="*/ 0 w 699208"/>
              <a:gd name="connsiteY4" fmla="*/ 295642 h 295642"/>
              <a:gd name="connsiteX5" fmla="*/ 42962 w 699208"/>
              <a:gd name="connsiteY5" fmla="*/ 15966 h 295642"/>
              <a:gd name="connsiteX0" fmla="*/ 42962 w 699208"/>
              <a:gd name="connsiteY0" fmla="*/ 15966 h 409872"/>
              <a:gd name="connsiteX1" fmla="*/ 699208 w 699208"/>
              <a:gd name="connsiteY1" fmla="*/ 0 h 409872"/>
              <a:gd name="connsiteX2" fmla="*/ 699208 w 699208"/>
              <a:gd name="connsiteY2" fmla="*/ 131071 h 409872"/>
              <a:gd name="connsiteX3" fmla="*/ 93474 w 699208"/>
              <a:gd name="connsiteY3" fmla="*/ 409872 h 409872"/>
              <a:gd name="connsiteX4" fmla="*/ 0 w 699208"/>
              <a:gd name="connsiteY4" fmla="*/ 295642 h 409872"/>
              <a:gd name="connsiteX5" fmla="*/ 42962 w 699208"/>
              <a:gd name="connsiteY5" fmla="*/ 15966 h 409872"/>
              <a:gd name="connsiteX0" fmla="*/ 42962 w 699208"/>
              <a:gd name="connsiteY0" fmla="*/ 15966 h 409872"/>
              <a:gd name="connsiteX1" fmla="*/ 699208 w 699208"/>
              <a:gd name="connsiteY1" fmla="*/ 0 h 409872"/>
              <a:gd name="connsiteX2" fmla="*/ 699208 w 699208"/>
              <a:gd name="connsiteY2" fmla="*/ 131071 h 409872"/>
              <a:gd name="connsiteX3" fmla="*/ 217891 w 699208"/>
              <a:gd name="connsiteY3" fmla="*/ 354327 h 409872"/>
              <a:gd name="connsiteX4" fmla="*/ 93474 w 699208"/>
              <a:gd name="connsiteY4" fmla="*/ 409872 h 409872"/>
              <a:gd name="connsiteX5" fmla="*/ 0 w 699208"/>
              <a:gd name="connsiteY5" fmla="*/ 295642 h 409872"/>
              <a:gd name="connsiteX6" fmla="*/ 42962 w 699208"/>
              <a:gd name="connsiteY6" fmla="*/ 15966 h 409872"/>
              <a:gd name="connsiteX0" fmla="*/ 42962 w 699208"/>
              <a:gd name="connsiteY0" fmla="*/ 15966 h 409872"/>
              <a:gd name="connsiteX1" fmla="*/ 699208 w 699208"/>
              <a:gd name="connsiteY1" fmla="*/ 0 h 409872"/>
              <a:gd name="connsiteX2" fmla="*/ 699208 w 699208"/>
              <a:gd name="connsiteY2" fmla="*/ 131071 h 409872"/>
              <a:gd name="connsiteX3" fmla="*/ 148922 w 699208"/>
              <a:gd name="connsiteY3" fmla="*/ 191058 h 409872"/>
              <a:gd name="connsiteX4" fmla="*/ 93474 w 699208"/>
              <a:gd name="connsiteY4" fmla="*/ 409872 h 409872"/>
              <a:gd name="connsiteX5" fmla="*/ 0 w 699208"/>
              <a:gd name="connsiteY5" fmla="*/ 295642 h 409872"/>
              <a:gd name="connsiteX6" fmla="*/ 42962 w 699208"/>
              <a:gd name="connsiteY6" fmla="*/ 15966 h 409872"/>
              <a:gd name="connsiteX0" fmla="*/ 42962 w 699208"/>
              <a:gd name="connsiteY0" fmla="*/ 15966 h 409872"/>
              <a:gd name="connsiteX1" fmla="*/ 699208 w 699208"/>
              <a:gd name="connsiteY1" fmla="*/ 0 h 409872"/>
              <a:gd name="connsiteX2" fmla="*/ 699208 w 699208"/>
              <a:gd name="connsiteY2" fmla="*/ 131071 h 409872"/>
              <a:gd name="connsiteX3" fmla="*/ 472483 w 699208"/>
              <a:gd name="connsiteY3" fmla="*/ 155580 h 409872"/>
              <a:gd name="connsiteX4" fmla="*/ 148922 w 699208"/>
              <a:gd name="connsiteY4" fmla="*/ 191058 h 409872"/>
              <a:gd name="connsiteX5" fmla="*/ 93474 w 699208"/>
              <a:gd name="connsiteY5" fmla="*/ 409872 h 409872"/>
              <a:gd name="connsiteX6" fmla="*/ 0 w 699208"/>
              <a:gd name="connsiteY6" fmla="*/ 295642 h 409872"/>
              <a:gd name="connsiteX7" fmla="*/ 42962 w 699208"/>
              <a:gd name="connsiteY7" fmla="*/ 15966 h 409872"/>
              <a:gd name="connsiteX0" fmla="*/ 42962 w 699208"/>
              <a:gd name="connsiteY0" fmla="*/ 15966 h 409872"/>
              <a:gd name="connsiteX1" fmla="*/ 699208 w 699208"/>
              <a:gd name="connsiteY1" fmla="*/ 0 h 409872"/>
              <a:gd name="connsiteX2" fmla="*/ 699208 w 699208"/>
              <a:gd name="connsiteY2" fmla="*/ 131071 h 409872"/>
              <a:gd name="connsiteX3" fmla="*/ 600159 w 699208"/>
              <a:gd name="connsiteY3" fmla="*/ 174509 h 409872"/>
              <a:gd name="connsiteX4" fmla="*/ 148922 w 699208"/>
              <a:gd name="connsiteY4" fmla="*/ 191058 h 409872"/>
              <a:gd name="connsiteX5" fmla="*/ 93474 w 699208"/>
              <a:gd name="connsiteY5" fmla="*/ 409872 h 409872"/>
              <a:gd name="connsiteX6" fmla="*/ 0 w 699208"/>
              <a:gd name="connsiteY6" fmla="*/ 295642 h 409872"/>
              <a:gd name="connsiteX7" fmla="*/ 42962 w 699208"/>
              <a:gd name="connsiteY7" fmla="*/ 15966 h 409872"/>
              <a:gd name="connsiteX0" fmla="*/ 42962 w 732105"/>
              <a:gd name="connsiteY0" fmla="*/ 15966 h 409872"/>
              <a:gd name="connsiteX1" fmla="*/ 699208 w 732105"/>
              <a:gd name="connsiteY1" fmla="*/ 0 h 409872"/>
              <a:gd name="connsiteX2" fmla="*/ 732105 w 732105"/>
              <a:gd name="connsiteY2" fmla="*/ 322568 h 409872"/>
              <a:gd name="connsiteX3" fmla="*/ 600159 w 732105"/>
              <a:gd name="connsiteY3" fmla="*/ 174509 h 409872"/>
              <a:gd name="connsiteX4" fmla="*/ 148922 w 732105"/>
              <a:gd name="connsiteY4" fmla="*/ 191058 h 409872"/>
              <a:gd name="connsiteX5" fmla="*/ 93474 w 732105"/>
              <a:gd name="connsiteY5" fmla="*/ 409872 h 409872"/>
              <a:gd name="connsiteX6" fmla="*/ 0 w 732105"/>
              <a:gd name="connsiteY6" fmla="*/ 295642 h 409872"/>
              <a:gd name="connsiteX7" fmla="*/ 42962 w 732105"/>
              <a:gd name="connsiteY7" fmla="*/ 15966 h 409872"/>
              <a:gd name="connsiteX0" fmla="*/ 42962 w 732105"/>
              <a:gd name="connsiteY0" fmla="*/ 15966 h 758395"/>
              <a:gd name="connsiteX1" fmla="*/ 699208 w 732105"/>
              <a:gd name="connsiteY1" fmla="*/ 0 h 758395"/>
              <a:gd name="connsiteX2" fmla="*/ 732105 w 732105"/>
              <a:gd name="connsiteY2" fmla="*/ 322568 h 758395"/>
              <a:gd name="connsiteX3" fmla="*/ 600159 w 732105"/>
              <a:gd name="connsiteY3" fmla="*/ 174509 h 758395"/>
              <a:gd name="connsiteX4" fmla="*/ 148922 w 732105"/>
              <a:gd name="connsiteY4" fmla="*/ 191058 h 758395"/>
              <a:gd name="connsiteX5" fmla="*/ 191869 w 732105"/>
              <a:gd name="connsiteY5" fmla="*/ 758395 h 758395"/>
              <a:gd name="connsiteX6" fmla="*/ 0 w 732105"/>
              <a:gd name="connsiteY6" fmla="*/ 295642 h 758395"/>
              <a:gd name="connsiteX7" fmla="*/ 42962 w 732105"/>
              <a:gd name="connsiteY7" fmla="*/ 15966 h 758395"/>
              <a:gd name="connsiteX0" fmla="*/ 42962 w 732105"/>
              <a:gd name="connsiteY0" fmla="*/ 15966 h 758395"/>
              <a:gd name="connsiteX1" fmla="*/ 699208 w 732105"/>
              <a:gd name="connsiteY1" fmla="*/ 0 h 758395"/>
              <a:gd name="connsiteX2" fmla="*/ 732105 w 732105"/>
              <a:gd name="connsiteY2" fmla="*/ 322568 h 758395"/>
              <a:gd name="connsiteX3" fmla="*/ 600159 w 732105"/>
              <a:gd name="connsiteY3" fmla="*/ 174509 h 758395"/>
              <a:gd name="connsiteX4" fmla="*/ 316033 w 732105"/>
              <a:gd name="connsiteY4" fmla="*/ 623981 h 758395"/>
              <a:gd name="connsiteX5" fmla="*/ 191869 w 732105"/>
              <a:gd name="connsiteY5" fmla="*/ 758395 h 758395"/>
              <a:gd name="connsiteX6" fmla="*/ 0 w 732105"/>
              <a:gd name="connsiteY6" fmla="*/ 295642 h 758395"/>
              <a:gd name="connsiteX7" fmla="*/ 42962 w 732105"/>
              <a:gd name="connsiteY7" fmla="*/ 15966 h 758395"/>
              <a:gd name="connsiteX0" fmla="*/ 42962 w 732105"/>
              <a:gd name="connsiteY0" fmla="*/ 15966 h 758395"/>
              <a:gd name="connsiteX1" fmla="*/ 699208 w 732105"/>
              <a:gd name="connsiteY1" fmla="*/ 0 h 758395"/>
              <a:gd name="connsiteX2" fmla="*/ 732105 w 732105"/>
              <a:gd name="connsiteY2" fmla="*/ 322568 h 758395"/>
              <a:gd name="connsiteX3" fmla="*/ 224362 w 732105"/>
              <a:gd name="connsiteY3" fmla="*/ 331659 h 758395"/>
              <a:gd name="connsiteX4" fmla="*/ 316033 w 732105"/>
              <a:gd name="connsiteY4" fmla="*/ 623981 h 758395"/>
              <a:gd name="connsiteX5" fmla="*/ 191869 w 732105"/>
              <a:gd name="connsiteY5" fmla="*/ 758395 h 758395"/>
              <a:gd name="connsiteX6" fmla="*/ 0 w 732105"/>
              <a:gd name="connsiteY6" fmla="*/ 295642 h 758395"/>
              <a:gd name="connsiteX7" fmla="*/ 42962 w 732105"/>
              <a:gd name="connsiteY7" fmla="*/ 15966 h 758395"/>
              <a:gd name="connsiteX0" fmla="*/ 42962 w 699208"/>
              <a:gd name="connsiteY0" fmla="*/ 15966 h 758395"/>
              <a:gd name="connsiteX1" fmla="*/ 699208 w 699208"/>
              <a:gd name="connsiteY1" fmla="*/ 0 h 758395"/>
              <a:gd name="connsiteX2" fmla="*/ 187389 w 699208"/>
              <a:gd name="connsiteY2" fmla="*/ 200370 h 758395"/>
              <a:gd name="connsiteX3" fmla="*/ 224362 w 699208"/>
              <a:gd name="connsiteY3" fmla="*/ 331659 h 758395"/>
              <a:gd name="connsiteX4" fmla="*/ 316033 w 699208"/>
              <a:gd name="connsiteY4" fmla="*/ 623981 h 758395"/>
              <a:gd name="connsiteX5" fmla="*/ 191869 w 699208"/>
              <a:gd name="connsiteY5" fmla="*/ 758395 h 758395"/>
              <a:gd name="connsiteX6" fmla="*/ 0 w 699208"/>
              <a:gd name="connsiteY6" fmla="*/ 295642 h 758395"/>
              <a:gd name="connsiteX7" fmla="*/ 42962 w 699208"/>
              <a:gd name="connsiteY7" fmla="*/ 15966 h 758395"/>
              <a:gd name="connsiteX0" fmla="*/ 42962 w 316033"/>
              <a:gd name="connsiteY0" fmla="*/ 0 h 742429"/>
              <a:gd name="connsiteX1" fmla="*/ 207051 w 316033"/>
              <a:gd name="connsiteY1" fmla="*/ 64198 h 742429"/>
              <a:gd name="connsiteX2" fmla="*/ 187389 w 316033"/>
              <a:gd name="connsiteY2" fmla="*/ 184404 h 742429"/>
              <a:gd name="connsiteX3" fmla="*/ 224362 w 316033"/>
              <a:gd name="connsiteY3" fmla="*/ 315693 h 742429"/>
              <a:gd name="connsiteX4" fmla="*/ 316033 w 316033"/>
              <a:gd name="connsiteY4" fmla="*/ 608015 h 742429"/>
              <a:gd name="connsiteX5" fmla="*/ 191869 w 316033"/>
              <a:gd name="connsiteY5" fmla="*/ 742429 h 742429"/>
              <a:gd name="connsiteX6" fmla="*/ 0 w 316033"/>
              <a:gd name="connsiteY6" fmla="*/ 279676 h 742429"/>
              <a:gd name="connsiteX7" fmla="*/ 42962 w 316033"/>
              <a:gd name="connsiteY7" fmla="*/ 0 h 742429"/>
              <a:gd name="connsiteX0" fmla="*/ 30544 w 316033"/>
              <a:gd name="connsiteY0" fmla="*/ 187909 h 678231"/>
              <a:gd name="connsiteX1" fmla="*/ 207051 w 316033"/>
              <a:gd name="connsiteY1" fmla="*/ 0 h 678231"/>
              <a:gd name="connsiteX2" fmla="*/ 187389 w 316033"/>
              <a:gd name="connsiteY2" fmla="*/ 120206 h 678231"/>
              <a:gd name="connsiteX3" fmla="*/ 224362 w 316033"/>
              <a:gd name="connsiteY3" fmla="*/ 251495 h 678231"/>
              <a:gd name="connsiteX4" fmla="*/ 316033 w 316033"/>
              <a:gd name="connsiteY4" fmla="*/ 543817 h 678231"/>
              <a:gd name="connsiteX5" fmla="*/ 191869 w 316033"/>
              <a:gd name="connsiteY5" fmla="*/ 678231 h 678231"/>
              <a:gd name="connsiteX6" fmla="*/ 0 w 316033"/>
              <a:gd name="connsiteY6" fmla="*/ 215478 h 678231"/>
              <a:gd name="connsiteX7" fmla="*/ 30544 w 316033"/>
              <a:gd name="connsiteY7" fmla="*/ 187909 h 678231"/>
              <a:gd name="connsiteX0" fmla="*/ 0 w 285489"/>
              <a:gd name="connsiteY0" fmla="*/ 187909 h 678231"/>
              <a:gd name="connsiteX1" fmla="*/ 176507 w 285489"/>
              <a:gd name="connsiteY1" fmla="*/ 0 h 678231"/>
              <a:gd name="connsiteX2" fmla="*/ 156845 w 285489"/>
              <a:gd name="connsiteY2" fmla="*/ 120206 h 678231"/>
              <a:gd name="connsiteX3" fmla="*/ 193818 w 285489"/>
              <a:gd name="connsiteY3" fmla="*/ 251495 h 678231"/>
              <a:gd name="connsiteX4" fmla="*/ 285489 w 285489"/>
              <a:gd name="connsiteY4" fmla="*/ 543817 h 678231"/>
              <a:gd name="connsiteX5" fmla="*/ 161325 w 285489"/>
              <a:gd name="connsiteY5" fmla="*/ 678231 h 678231"/>
              <a:gd name="connsiteX6" fmla="*/ 59909 w 285489"/>
              <a:gd name="connsiteY6" fmla="*/ 285070 h 678231"/>
              <a:gd name="connsiteX7" fmla="*/ 0 w 285489"/>
              <a:gd name="connsiteY7" fmla="*/ 187909 h 678231"/>
              <a:gd name="connsiteX0" fmla="*/ 0 w 285489"/>
              <a:gd name="connsiteY0" fmla="*/ 187909 h 678231"/>
              <a:gd name="connsiteX1" fmla="*/ 176507 w 285489"/>
              <a:gd name="connsiteY1" fmla="*/ 0 h 678231"/>
              <a:gd name="connsiteX2" fmla="*/ 156845 w 285489"/>
              <a:gd name="connsiteY2" fmla="*/ 120206 h 678231"/>
              <a:gd name="connsiteX3" fmla="*/ 193818 w 285489"/>
              <a:gd name="connsiteY3" fmla="*/ 251495 h 678231"/>
              <a:gd name="connsiteX4" fmla="*/ 285489 w 285489"/>
              <a:gd name="connsiteY4" fmla="*/ 543817 h 678231"/>
              <a:gd name="connsiteX5" fmla="*/ 161325 w 285489"/>
              <a:gd name="connsiteY5" fmla="*/ 678231 h 678231"/>
              <a:gd name="connsiteX6" fmla="*/ 99119 w 285489"/>
              <a:gd name="connsiteY6" fmla="*/ 464792 h 678231"/>
              <a:gd name="connsiteX7" fmla="*/ 59909 w 285489"/>
              <a:gd name="connsiteY7" fmla="*/ 285070 h 678231"/>
              <a:gd name="connsiteX8" fmla="*/ 0 w 285489"/>
              <a:gd name="connsiteY8" fmla="*/ 187909 h 678231"/>
              <a:gd name="connsiteX0" fmla="*/ 69957 w 355446"/>
              <a:gd name="connsiteY0" fmla="*/ 187909 h 678231"/>
              <a:gd name="connsiteX1" fmla="*/ 246464 w 355446"/>
              <a:gd name="connsiteY1" fmla="*/ 0 h 678231"/>
              <a:gd name="connsiteX2" fmla="*/ 226802 w 355446"/>
              <a:gd name="connsiteY2" fmla="*/ 120206 h 678231"/>
              <a:gd name="connsiteX3" fmla="*/ 263775 w 355446"/>
              <a:gd name="connsiteY3" fmla="*/ 251495 h 678231"/>
              <a:gd name="connsiteX4" fmla="*/ 355446 w 355446"/>
              <a:gd name="connsiteY4" fmla="*/ 543817 h 678231"/>
              <a:gd name="connsiteX5" fmla="*/ 231282 w 355446"/>
              <a:gd name="connsiteY5" fmla="*/ 678231 h 678231"/>
              <a:gd name="connsiteX6" fmla="*/ 0 w 355446"/>
              <a:gd name="connsiteY6" fmla="*/ 449806 h 678231"/>
              <a:gd name="connsiteX7" fmla="*/ 129866 w 355446"/>
              <a:gd name="connsiteY7" fmla="*/ 285070 h 678231"/>
              <a:gd name="connsiteX8" fmla="*/ 69957 w 355446"/>
              <a:gd name="connsiteY8" fmla="*/ 187909 h 678231"/>
              <a:gd name="connsiteX0" fmla="*/ 69957 w 355446"/>
              <a:gd name="connsiteY0" fmla="*/ 187909 h 678231"/>
              <a:gd name="connsiteX1" fmla="*/ 246464 w 355446"/>
              <a:gd name="connsiteY1" fmla="*/ 0 h 678231"/>
              <a:gd name="connsiteX2" fmla="*/ 226802 w 355446"/>
              <a:gd name="connsiteY2" fmla="*/ 120206 h 678231"/>
              <a:gd name="connsiteX3" fmla="*/ 263775 w 355446"/>
              <a:gd name="connsiteY3" fmla="*/ 251495 h 678231"/>
              <a:gd name="connsiteX4" fmla="*/ 355446 w 355446"/>
              <a:gd name="connsiteY4" fmla="*/ 543817 h 678231"/>
              <a:gd name="connsiteX5" fmla="*/ 231282 w 355446"/>
              <a:gd name="connsiteY5" fmla="*/ 678231 h 678231"/>
              <a:gd name="connsiteX6" fmla="*/ 121227 w 355446"/>
              <a:gd name="connsiteY6" fmla="*/ 564954 h 678231"/>
              <a:gd name="connsiteX7" fmla="*/ 0 w 355446"/>
              <a:gd name="connsiteY7" fmla="*/ 449806 h 678231"/>
              <a:gd name="connsiteX8" fmla="*/ 129866 w 355446"/>
              <a:gd name="connsiteY8" fmla="*/ 285070 h 678231"/>
              <a:gd name="connsiteX9" fmla="*/ 69957 w 355446"/>
              <a:gd name="connsiteY9" fmla="*/ 187909 h 678231"/>
              <a:gd name="connsiteX0" fmla="*/ 128267 w 413756"/>
              <a:gd name="connsiteY0" fmla="*/ 187909 h 678231"/>
              <a:gd name="connsiteX1" fmla="*/ 304774 w 413756"/>
              <a:gd name="connsiteY1" fmla="*/ 0 h 678231"/>
              <a:gd name="connsiteX2" fmla="*/ 285112 w 413756"/>
              <a:gd name="connsiteY2" fmla="*/ 120206 h 678231"/>
              <a:gd name="connsiteX3" fmla="*/ 322085 w 413756"/>
              <a:gd name="connsiteY3" fmla="*/ 251495 h 678231"/>
              <a:gd name="connsiteX4" fmla="*/ 413756 w 413756"/>
              <a:gd name="connsiteY4" fmla="*/ 543817 h 678231"/>
              <a:gd name="connsiteX5" fmla="*/ 289592 w 413756"/>
              <a:gd name="connsiteY5" fmla="*/ 678231 h 678231"/>
              <a:gd name="connsiteX6" fmla="*/ 0 w 413756"/>
              <a:gd name="connsiteY6" fmla="*/ 359621 h 678231"/>
              <a:gd name="connsiteX7" fmla="*/ 58310 w 413756"/>
              <a:gd name="connsiteY7" fmla="*/ 449806 h 678231"/>
              <a:gd name="connsiteX8" fmla="*/ 188176 w 413756"/>
              <a:gd name="connsiteY8" fmla="*/ 285070 h 678231"/>
              <a:gd name="connsiteX9" fmla="*/ 128267 w 413756"/>
              <a:gd name="connsiteY9" fmla="*/ 187909 h 678231"/>
              <a:gd name="connsiteX0" fmla="*/ 128267 w 413756"/>
              <a:gd name="connsiteY0" fmla="*/ 187909 h 678231"/>
              <a:gd name="connsiteX1" fmla="*/ 304774 w 413756"/>
              <a:gd name="connsiteY1" fmla="*/ 0 h 678231"/>
              <a:gd name="connsiteX2" fmla="*/ 285112 w 413756"/>
              <a:gd name="connsiteY2" fmla="*/ 120206 h 678231"/>
              <a:gd name="connsiteX3" fmla="*/ 322085 w 413756"/>
              <a:gd name="connsiteY3" fmla="*/ 251495 h 678231"/>
              <a:gd name="connsiteX4" fmla="*/ 413756 w 413756"/>
              <a:gd name="connsiteY4" fmla="*/ 543817 h 678231"/>
              <a:gd name="connsiteX5" fmla="*/ 289592 w 413756"/>
              <a:gd name="connsiteY5" fmla="*/ 678231 h 678231"/>
              <a:gd name="connsiteX6" fmla="*/ 139048 w 413756"/>
              <a:gd name="connsiteY6" fmla="*/ 516625 h 678231"/>
              <a:gd name="connsiteX7" fmla="*/ 0 w 413756"/>
              <a:gd name="connsiteY7" fmla="*/ 359621 h 678231"/>
              <a:gd name="connsiteX8" fmla="*/ 58310 w 413756"/>
              <a:gd name="connsiteY8" fmla="*/ 449806 h 678231"/>
              <a:gd name="connsiteX9" fmla="*/ 188176 w 413756"/>
              <a:gd name="connsiteY9" fmla="*/ 285070 h 678231"/>
              <a:gd name="connsiteX10" fmla="*/ 128267 w 413756"/>
              <a:gd name="connsiteY10" fmla="*/ 187909 h 678231"/>
              <a:gd name="connsiteX0" fmla="*/ 221006 w 506495"/>
              <a:gd name="connsiteY0" fmla="*/ 187909 h 678231"/>
              <a:gd name="connsiteX1" fmla="*/ 397513 w 506495"/>
              <a:gd name="connsiteY1" fmla="*/ 0 h 678231"/>
              <a:gd name="connsiteX2" fmla="*/ 377851 w 506495"/>
              <a:gd name="connsiteY2" fmla="*/ 120206 h 678231"/>
              <a:gd name="connsiteX3" fmla="*/ 414824 w 506495"/>
              <a:gd name="connsiteY3" fmla="*/ 251495 h 678231"/>
              <a:gd name="connsiteX4" fmla="*/ 506495 w 506495"/>
              <a:gd name="connsiteY4" fmla="*/ 543817 h 678231"/>
              <a:gd name="connsiteX5" fmla="*/ 382331 w 506495"/>
              <a:gd name="connsiteY5" fmla="*/ 678231 h 678231"/>
              <a:gd name="connsiteX6" fmla="*/ 0 w 506495"/>
              <a:gd name="connsiteY6" fmla="*/ 383931 h 678231"/>
              <a:gd name="connsiteX7" fmla="*/ 92739 w 506495"/>
              <a:gd name="connsiteY7" fmla="*/ 359621 h 678231"/>
              <a:gd name="connsiteX8" fmla="*/ 151049 w 506495"/>
              <a:gd name="connsiteY8" fmla="*/ 449806 h 678231"/>
              <a:gd name="connsiteX9" fmla="*/ 280915 w 506495"/>
              <a:gd name="connsiteY9" fmla="*/ 285070 h 678231"/>
              <a:gd name="connsiteX10" fmla="*/ 221006 w 506495"/>
              <a:gd name="connsiteY10" fmla="*/ 187909 h 678231"/>
              <a:gd name="connsiteX0" fmla="*/ 221006 w 506495"/>
              <a:gd name="connsiteY0" fmla="*/ 187909 h 678231"/>
              <a:gd name="connsiteX1" fmla="*/ 397513 w 506495"/>
              <a:gd name="connsiteY1" fmla="*/ 0 h 678231"/>
              <a:gd name="connsiteX2" fmla="*/ 377851 w 506495"/>
              <a:gd name="connsiteY2" fmla="*/ 120206 h 678231"/>
              <a:gd name="connsiteX3" fmla="*/ 414824 w 506495"/>
              <a:gd name="connsiteY3" fmla="*/ 251495 h 678231"/>
              <a:gd name="connsiteX4" fmla="*/ 506495 w 506495"/>
              <a:gd name="connsiteY4" fmla="*/ 543817 h 678231"/>
              <a:gd name="connsiteX5" fmla="*/ 382331 w 506495"/>
              <a:gd name="connsiteY5" fmla="*/ 678231 h 678231"/>
              <a:gd name="connsiteX6" fmla="*/ 162168 w 506495"/>
              <a:gd name="connsiteY6" fmla="*/ 509012 h 678231"/>
              <a:gd name="connsiteX7" fmla="*/ 0 w 506495"/>
              <a:gd name="connsiteY7" fmla="*/ 383931 h 678231"/>
              <a:gd name="connsiteX8" fmla="*/ 92739 w 506495"/>
              <a:gd name="connsiteY8" fmla="*/ 359621 h 678231"/>
              <a:gd name="connsiteX9" fmla="*/ 151049 w 506495"/>
              <a:gd name="connsiteY9" fmla="*/ 449806 h 678231"/>
              <a:gd name="connsiteX10" fmla="*/ 280915 w 506495"/>
              <a:gd name="connsiteY10" fmla="*/ 285070 h 678231"/>
              <a:gd name="connsiteX11" fmla="*/ 221006 w 506495"/>
              <a:gd name="connsiteY11" fmla="*/ 187909 h 678231"/>
              <a:gd name="connsiteX0" fmla="*/ 221006 w 506495"/>
              <a:gd name="connsiteY0" fmla="*/ 187909 h 678231"/>
              <a:gd name="connsiteX1" fmla="*/ 397513 w 506495"/>
              <a:gd name="connsiteY1" fmla="*/ 0 h 678231"/>
              <a:gd name="connsiteX2" fmla="*/ 377851 w 506495"/>
              <a:gd name="connsiteY2" fmla="*/ 120206 h 678231"/>
              <a:gd name="connsiteX3" fmla="*/ 414824 w 506495"/>
              <a:gd name="connsiteY3" fmla="*/ 251495 h 678231"/>
              <a:gd name="connsiteX4" fmla="*/ 506495 w 506495"/>
              <a:gd name="connsiteY4" fmla="*/ 543817 h 678231"/>
              <a:gd name="connsiteX5" fmla="*/ 382331 w 506495"/>
              <a:gd name="connsiteY5" fmla="*/ 678231 h 678231"/>
              <a:gd name="connsiteX6" fmla="*/ 26858 w 506495"/>
              <a:gd name="connsiteY6" fmla="*/ 486153 h 678231"/>
              <a:gd name="connsiteX7" fmla="*/ 0 w 506495"/>
              <a:gd name="connsiteY7" fmla="*/ 383931 h 678231"/>
              <a:gd name="connsiteX8" fmla="*/ 92739 w 506495"/>
              <a:gd name="connsiteY8" fmla="*/ 359621 h 678231"/>
              <a:gd name="connsiteX9" fmla="*/ 151049 w 506495"/>
              <a:gd name="connsiteY9" fmla="*/ 449806 h 678231"/>
              <a:gd name="connsiteX10" fmla="*/ 280915 w 506495"/>
              <a:gd name="connsiteY10" fmla="*/ 285070 h 678231"/>
              <a:gd name="connsiteX11" fmla="*/ 221006 w 506495"/>
              <a:gd name="connsiteY11" fmla="*/ 187909 h 6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495" h="678231">
                <a:moveTo>
                  <a:pt x="221006" y="187909"/>
                </a:moveTo>
                <a:lnTo>
                  <a:pt x="397513" y="0"/>
                </a:lnTo>
                <a:lnTo>
                  <a:pt x="377851" y="120206"/>
                </a:lnTo>
                <a:lnTo>
                  <a:pt x="414824" y="251495"/>
                </a:lnTo>
                <a:lnTo>
                  <a:pt x="506495" y="543817"/>
                </a:lnTo>
                <a:lnTo>
                  <a:pt x="382331" y="678231"/>
                </a:lnTo>
                <a:lnTo>
                  <a:pt x="26858" y="486153"/>
                </a:lnTo>
                <a:lnTo>
                  <a:pt x="0" y="383931"/>
                </a:lnTo>
                <a:lnTo>
                  <a:pt x="92739" y="359621"/>
                </a:lnTo>
                <a:lnTo>
                  <a:pt x="151049" y="449806"/>
                </a:lnTo>
                <a:lnTo>
                  <a:pt x="280915" y="285070"/>
                </a:lnTo>
                <a:lnTo>
                  <a:pt x="221006" y="187909"/>
                </a:lnTo>
                <a:close/>
              </a:path>
            </a:pathLst>
          </a:custGeom>
          <a:solidFill>
            <a:srgbClr val="FFFF00">
              <a:alpha val="50196"/>
            </a:srgbClr>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36"/>
          <p:cNvSpPr/>
          <p:nvPr/>
        </p:nvSpPr>
        <p:spPr>
          <a:xfrm rot="1744244">
            <a:off x="4218699" y="5838538"/>
            <a:ext cx="598339" cy="449766"/>
          </a:xfrm>
          <a:custGeom>
            <a:avLst/>
            <a:gdLst>
              <a:gd name="connsiteX0" fmla="*/ 0 w 632428"/>
              <a:gd name="connsiteY0" fmla="*/ 0 h 131071"/>
              <a:gd name="connsiteX1" fmla="*/ 632428 w 632428"/>
              <a:gd name="connsiteY1" fmla="*/ 0 h 131071"/>
              <a:gd name="connsiteX2" fmla="*/ 632428 w 632428"/>
              <a:gd name="connsiteY2" fmla="*/ 131071 h 131071"/>
              <a:gd name="connsiteX3" fmla="*/ 0 w 632428"/>
              <a:gd name="connsiteY3" fmla="*/ 131071 h 131071"/>
              <a:gd name="connsiteX4" fmla="*/ 0 w 632428"/>
              <a:gd name="connsiteY4" fmla="*/ 0 h 131071"/>
              <a:gd name="connsiteX0" fmla="*/ 0 w 632428"/>
              <a:gd name="connsiteY0" fmla="*/ 0 h 132989"/>
              <a:gd name="connsiteX1" fmla="*/ 632428 w 632428"/>
              <a:gd name="connsiteY1" fmla="*/ 0 h 132989"/>
              <a:gd name="connsiteX2" fmla="*/ 632428 w 632428"/>
              <a:gd name="connsiteY2" fmla="*/ 131071 h 132989"/>
              <a:gd name="connsiteX3" fmla="*/ 142490 w 632428"/>
              <a:gd name="connsiteY3" fmla="*/ 132989 h 132989"/>
              <a:gd name="connsiteX4" fmla="*/ 0 w 632428"/>
              <a:gd name="connsiteY4" fmla="*/ 131071 h 132989"/>
              <a:gd name="connsiteX5" fmla="*/ 0 w 632428"/>
              <a:gd name="connsiteY5" fmla="*/ 0 h 132989"/>
              <a:gd name="connsiteX0" fmla="*/ 66780 w 699208"/>
              <a:gd name="connsiteY0" fmla="*/ 0 h 295642"/>
              <a:gd name="connsiteX1" fmla="*/ 699208 w 699208"/>
              <a:gd name="connsiteY1" fmla="*/ 0 h 295642"/>
              <a:gd name="connsiteX2" fmla="*/ 699208 w 699208"/>
              <a:gd name="connsiteY2" fmla="*/ 131071 h 295642"/>
              <a:gd name="connsiteX3" fmla="*/ 0 w 699208"/>
              <a:gd name="connsiteY3" fmla="*/ 295642 h 295642"/>
              <a:gd name="connsiteX4" fmla="*/ 66780 w 699208"/>
              <a:gd name="connsiteY4" fmla="*/ 131071 h 295642"/>
              <a:gd name="connsiteX5" fmla="*/ 66780 w 699208"/>
              <a:gd name="connsiteY5" fmla="*/ 0 h 295642"/>
              <a:gd name="connsiteX0" fmla="*/ 66780 w 699208"/>
              <a:gd name="connsiteY0" fmla="*/ 0 h 295642"/>
              <a:gd name="connsiteX1" fmla="*/ 699208 w 699208"/>
              <a:gd name="connsiteY1" fmla="*/ 0 h 295642"/>
              <a:gd name="connsiteX2" fmla="*/ 699208 w 699208"/>
              <a:gd name="connsiteY2" fmla="*/ 131071 h 295642"/>
              <a:gd name="connsiteX3" fmla="*/ 0 w 699208"/>
              <a:gd name="connsiteY3" fmla="*/ 295642 h 295642"/>
              <a:gd name="connsiteX4" fmla="*/ 32316 w 699208"/>
              <a:gd name="connsiteY4" fmla="*/ 122986 h 295642"/>
              <a:gd name="connsiteX5" fmla="*/ 66780 w 699208"/>
              <a:gd name="connsiteY5" fmla="*/ 0 h 295642"/>
              <a:gd name="connsiteX0" fmla="*/ 66780 w 699208"/>
              <a:gd name="connsiteY0" fmla="*/ 0 h 295642"/>
              <a:gd name="connsiteX1" fmla="*/ 699208 w 699208"/>
              <a:gd name="connsiteY1" fmla="*/ 0 h 295642"/>
              <a:gd name="connsiteX2" fmla="*/ 699208 w 699208"/>
              <a:gd name="connsiteY2" fmla="*/ 131071 h 295642"/>
              <a:gd name="connsiteX3" fmla="*/ 0 w 699208"/>
              <a:gd name="connsiteY3" fmla="*/ 295642 h 295642"/>
              <a:gd name="connsiteX4" fmla="*/ 66780 w 699208"/>
              <a:gd name="connsiteY4" fmla="*/ 0 h 295642"/>
              <a:gd name="connsiteX0" fmla="*/ 42962 w 699208"/>
              <a:gd name="connsiteY0" fmla="*/ 15966 h 295642"/>
              <a:gd name="connsiteX1" fmla="*/ 699208 w 699208"/>
              <a:gd name="connsiteY1" fmla="*/ 0 h 295642"/>
              <a:gd name="connsiteX2" fmla="*/ 699208 w 699208"/>
              <a:gd name="connsiteY2" fmla="*/ 131071 h 295642"/>
              <a:gd name="connsiteX3" fmla="*/ 0 w 699208"/>
              <a:gd name="connsiteY3" fmla="*/ 295642 h 295642"/>
              <a:gd name="connsiteX4" fmla="*/ 42962 w 699208"/>
              <a:gd name="connsiteY4" fmla="*/ 15966 h 295642"/>
              <a:gd name="connsiteX0" fmla="*/ 42962 w 699208"/>
              <a:gd name="connsiteY0" fmla="*/ 15966 h 295642"/>
              <a:gd name="connsiteX1" fmla="*/ 699208 w 699208"/>
              <a:gd name="connsiteY1" fmla="*/ 0 h 295642"/>
              <a:gd name="connsiteX2" fmla="*/ 699208 w 699208"/>
              <a:gd name="connsiteY2" fmla="*/ 131071 h 295642"/>
              <a:gd name="connsiteX3" fmla="*/ 89503 w 699208"/>
              <a:gd name="connsiteY3" fmla="*/ 270407 h 295642"/>
              <a:gd name="connsiteX4" fmla="*/ 0 w 699208"/>
              <a:gd name="connsiteY4" fmla="*/ 295642 h 295642"/>
              <a:gd name="connsiteX5" fmla="*/ 42962 w 699208"/>
              <a:gd name="connsiteY5" fmla="*/ 15966 h 295642"/>
              <a:gd name="connsiteX0" fmla="*/ 42962 w 699208"/>
              <a:gd name="connsiteY0" fmla="*/ 15966 h 409872"/>
              <a:gd name="connsiteX1" fmla="*/ 699208 w 699208"/>
              <a:gd name="connsiteY1" fmla="*/ 0 h 409872"/>
              <a:gd name="connsiteX2" fmla="*/ 699208 w 699208"/>
              <a:gd name="connsiteY2" fmla="*/ 131071 h 409872"/>
              <a:gd name="connsiteX3" fmla="*/ 93474 w 699208"/>
              <a:gd name="connsiteY3" fmla="*/ 409872 h 409872"/>
              <a:gd name="connsiteX4" fmla="*/ 0 w 699208"/>
              <a:gd name="connsiteY4" fmla="*/ 295642 h 409872"/>
              <a:gd name="connsiteX5" fmla="*/ 42962 w 699208"/>
              <a:gd name="connsiteY5" fmla="*/ 15966 h 409872"/>
              <a:gd name="connsiteX0" fmla="*/ 42962 w 699208"/>
              <a:gd name="connsiteY0" fmla="*/ 15966 h 409872"/>
              <a:gd name="connsiteX1" fmla="*/ 699208 w 699208"/>
              <a:gd name="connsiteY1" fmla="*/ 0 h 409872"/>
              <a:gd name="connsiteX2" fmla="*/ 699208 w 699208"/>
              <a:gd name="connsiteY2" fmla="*/ 131071 h 409872"/>
              <a:gd name="connsiteX3" fmla="*/ 217891 w 699208"/>
              <a:gd name="connsiteY3" fmla="*/ 354327 h 409872"/>
              <a:gd name="connsiteX4" fmla="*/ 93474 w 699208"/>
              <a:gd name="connsiteY4" fmla="*/ 409872 h 409872"/>
              <a:gd name="connsiteX5" fmla="*/ 0 w 699208"/>
              <a:gd name="connsiteY5" fmla="*/ 295642 h 409872"/>
              <a:gd name="connsiteX6" fmla="*/ 42962 w 699208"/>
              <a:gd name="connsiteY6" fmla="*/ 15966 h 409872"/>
              <a:gd name="connsiteX0" fmla="*/ 42962 w 699208"/>
              <a:gd name="connsiteY0" fmla="*/ 15966 h 409872"/>
              <a:gd name="connsiteX1" fmla="*/ 699208 w 699208"/>
              <a:gd name="connsiteY1" fmla="*/ 0 h 409872"/>
              <a:gd name="connsiteX2" fmla="*/ 699208 w 699208"/>
              <a:gd name="connsiteY2" fmla="*/ 131071 h 409872"/>
              <a:gd name="connsiteX3" fmla="*/ 148922 w 699208"/>
              <a:gd name="connsiteY3" fmla="*/ 191058 h 409872"/>
              <a:gd name="connsiteX4" fmla="*/ 93474 w 699208"/>
              <a:gd name="connsiteY4" fmla="*/ 409872 h 409872"/>
              <a:gd name="connsiteX5" fmla="*/ 0 w 699208"/>
              <a:gd name="connsiteY5" fmla="*/ 295642 h 409872"/>
              <a:gd name="connsiteX6" fmla="*/ 42962 w 699208"/>
              <a:gd name="connsiteY6" fmla="*/ 15966 h 409872"/>
              <a:gd name="connsiteX0" fmla="*/ 42962 w 699208"/>
              <a:gd name="connsiteY0" fmla="*/ 15966 h 409872"/>
              <a:gd name="connsiteX1" fmla="*/ 699208 w 699208"/>
              <a:gd name="connsiteY1" fmla="*/ 0 h 409872"/>
              <a:gd name="connsiteX2" fmla="*/ 699208 w 699208"/>
              <a:gd name="connsiteY2" fmla="*/ 131071 h 409872"/>
              <a:gd name="connsiteX3" fmla="*/ 472483 w 699208"/>
              <a:gd name="connsiteY3" fmla="*/ 155580 h 409872"/>
              <a:gd name="connsiteX4" fmla="*/ 148922 w 699208"/>
              <a:gd name="connsiteY4" fmla="*/ 191058 h 409872"/>
              <a:gd name="connsiteX5" fmla="*/ 93474 w 699208"/>
              <a:gd name="connsiteY5" fmla="*/ 409872 h 409872"/>
              <a:gd name="connsiteX6" fmla="*/ 0 w 699208"/>
              <a:gd name="connsiteY6" fmla="*/ 295642 h 409872"/>
              <a:gd name="connsiteX7" fmla="*/ 42962 w 699208"/>
              <a:gd name="connsiteY7" fmla="*/ 15966 h 409872"/>
              <a:gd name="connsiteX0" fmla="*/ 42962 w 699208"/>
              <a:gd name="connsiteY0" fmla="*/ 15966 h 409872"/>
              <a:gd name="connsiteX1" fmla="*/ 699208 w 699208"/>
              <a:gd name="connsiteY1" fmla="*/ 0 h 409872"/>
              <a:gd name="connsiteX2" fmla="*/ 699208 w 699208"/>
              <a:gd name="connsiteY2" fmla="*/ 131071 h 409872"/>
              <a:gd name="connsiteX3" fmla="*/ 600159 w 699208"/>
              <a:gd name="connsiteY3" fmla="*/ 174509 h 409872"/>
              <a:gd name="connsiteX4" fmla="*/ 148922 w 699208"/>
              <a:gd name="connsiteY4" fmla="*/ 191058 h 409872"/>
              <a:gd name="connsiteX5" fmla="*/ 93474 w 699208"/>
              <a:gd name="connsiteY5" fmla="*/ 409872 h 409872"/>
              <a:gd name="connsiteX6" fmla="*/ 0 w 699208"/>
              <a:gd name="connsiteY6" fmla="*/ 295642 h 409872"/>
              <a:gd name="connsiteX7" fmla="*/ 42962 w 699208"/>
              <a:gd name="connsiteY7" fmla="*/ 15966 h 409872"/>
              <a:gd name="connsiteX0" fmla="*/ 42962 w 732105"/>
              <a:gd name="connsiteY0" fmla="*/ 15966 h 409872"/>
              <a:gd name="connsiteX1" fmla="*/ 699208 w 732105"/>
              <a:gd name="connsiteY1" fmla="*/ 0 h 409872"/>
              <a:gd name="connsiteX2" fmla="*/ 732105 w 732105"/>
              <a:gd name="connsiteY2" fmla="*/ 322568 h 409872"/>
              <a:gd name="connsiteX3" fmla="*/ 600159 w 732105"/>
              <a:gd name="connsiteY3" fmla="*/ 174509 h 409872"/>
              <a:gd name="connsiteX4" fmla="*/ 148922 w 732105"/>
              <a:gd name="connsiteY4" fmla="*/ 191058 h 409872"/>
              <a:gd name="connsiteX5" fmla="*/ 93474 w 732105"/>
              <a:gd name="connsiteY5" fmla="*/ 409872 h 409872"/>
              <a:gd name="connsiteX6" fmla="*/ 0 w 732105"/>
              <a:gd name="connsiteY6" fmla="*/ 295642 h 409872"/>
              <a:gd name="connsiteX7" fmla="*/ 42962 w 732105"/>
              <a:gd name="connsiteY7" fmla="*/ 15966 h 409872"/>
              <a:gd name="connsiteX0" fmla="*/ 42962 w 732105"/>
              <a:gd name="connsiteY0" fmla="*/ 15966 h 840084"/>
              <a:gd name="connsiteX1" fmla="*/ 699208 w 732105"/>
              <a:gd name="connsiteY1" fmla="*/ 0 h 840084"/>
              <a:gd name="connsiteX2" fmla="*/ 732105 w 732105"/>
              <a:gd name="connsiteY2" fmla="*/ 322568 h 840084"/>
              <a:gd name="connsiteX3" fmla="*/ 600159 w 732105"/>
              <a:gd name="connsiteY3" fmla="*/ 174509 h 840084"/>
              <a:gd name="connsiteX4" fmla="*/ 148922 w 732105"/>
              <a:gd name="connsiteY4" fmla="*/ 191058 h 840084"/>
              <a:gd name="connsiteX5" fmla="*/ 30222 w 732105"/>
              <a:gd name="connsiteY5" fmla="*/ 840084 h 840084"/>
              <a:gd name="connsiteX6" fmla="*/ 0 w 732105"/>
              <a:gd name="connsiteY6" fmla="*/ 295642 h 840084"/>
              <a:gd name="connsiteX7" fmla="*/ 42962 w 732105"/>
              <a:gd name="connsiteY7" fmla="*/ 15966 h 840084"/>
              <a:gd name="connsiteX0" fmla="*/ 42962 w 732105"/>
              <a:gd name="connsiteY0" fmla="*/ 15966 h 882113"/>
              <a:gd name="connsiteX1" fmla="*/ 699208 w 732105"/>
              <a:gd name="connsiteY1" fmla="*/ 0 h 882113"/>
              <a:gd name="connsiteX2" fmla="*/ 732105 w 732105"/>
              <a:gd name="connsiteY2" fmla="*/ 322568 h 882113"/>
              <a:gd name="connsiteX3" fmla="*/ 600159 w 732105"/>
              <a:gd name="connsiteY3" fmla="*/ 174509 h 882113"/>
              <a:gd name="connsiteX4" fmla="*/ 263372 w 732105"/>
              <a:gd name="connsiteY4" fmla="*/ 882113 h 882113"/>
              <a:gd name="connsiteX5" fmla="*/ 30222 w 732105"/>
              <a:gd name="connsiteY5" fmla="*/ 840084 h 882113"/>
              <a:gd name="connsiteX6" fmla="*/ 0 w 732105"/>
              <a:gd name="connsiteY6" fmla="*/ 295642 h 882113"/>
              <a:gd name="connsiteX7" fmla="*/ 42962 w 732105"/>
              <a:gd name="connsiteY7" fmla="*/ 15966 h 882113"/>
              <a:gd name="connsiteX0" fmla="*/ 42962 w 732105"/>
              <a:gd name="connsiteY0" fmla="*/ 15966 h 930426"/>
              <a:gd name="connsiteX1" fmla="*/ 699208 w 732105"/>
              <a:gd name="connsiteY1" fmla="*/ 0 h 930426"/>
              <a:gd name="connsiteX2" fmla="*/ 732105 w 732105"/>
              <a:gd name="connsiteY2" fmla="*/ 322568 h 930426"/>
              <a:gd name="connsiteX3" fmla="*/ 352895 w 732105"/>
              <a:gd name="connsiteY3" fmla="*/ 930426 h 930426"/>
              <a:gd name="connsiteX4" fmla="*/ 263372 w 732105"/>
              <a:gd name="connsiteY4" fmla="*/ 882113 h 930426"/>
              <a:gd name="connsiteX5" fmla="*/ 30222 w 732105"/>
              <a:gd name="connsiteY5" fmla="*/ 840084 h 930426"/>
              <a:gd name="connsiteX6" fmla="*/ 0 w 732105"/>
              <a:gd name="connsiteY6" fmla="*/ 295642 h 930426"/>
              <a:gd name="connsiteX7" fmla="*/ 42962 w 732105"/>
              <a:gd name="connsiteY7" fmla="*/ 15966 h 930426"/>
              <a:gd name="connsiteX0" fmla="*/ 42962 w 699208"/>
              <a:gd name="connsiteY0" fmla="*/ 15966 h 930426"/>
              <a:gd name="connsiteX1" fmla="*/ 699208 w 699208"/>
              <a:gd name="connsiteY1" fmla="*/ 0 h 930426"/>
              <a:gd name="connsiteX2" fmla="*/ 515675 w 699208"/>
              <a:gd name="connsiteY2" fmla="*/ 516446 h 930426"/>
              <a:gd name="connsiteX3" fmla="*/ 352895 w 699208"/>
              <a:gd name="connsiteY3" fmla="*/ 930426 h 930426"/>
              <a:gd name="connsiteX4" fmla="*/ 263372 w 699208"/>
              <a:gd name="connsiteY4" fmla="*/ 882113 h 930426"/>
              <a:gd name="connsiteX5" fmla="*/ 30222 w 699208"/>
              <a:gd name="connsiteY5" fmla="*/ 840084 h 930426"/>
              <a:gd name="connsiteX6" fmla="*/ 0 w 699208"/>
              <a:gd name="connsiteY6" fmla="*/ 295642 h 930426"/>
              <a:gd name="connsiteX7" fmla="*/ 42962 w 699208"/>
              <a:gd name="connsiteY7" fmla="*/ 15966 h 930426"/>
              <a:gd name="connsiteX0" fmla="*/ 49096 w 705342"/>
              <a:gd name="connsiteY0" fmla="*/ 15966 h 930426"/>
              <a:gd name="connsiteX1" fmla="*/ 705342 w 705342"/>
              <a:gd name="connsiteY1" fmla="*/ 0 h 930426"/>
              <a:gd name="connsiteX2" fmla="*/ 521809 w 705342"/>
              <a:gd name="connsiteY2" fmla="*/ 516446 h 930426"/>
              <a:gd name="connsiteX3" fmla="*/ 359029 w 705342"/>
              <a:gd name="connsiteY3" fmla="*/ 930426 h 930426"/>
              <a:gd name="connsiteX4" fmla="*/ 269506 w 705342"/>
              <a:gd name="connsiteY4" fmla="*/ 882113 h 930426"/>
              <a:gd name="connsiteX5" fmla="*/ 36356 w 705342"/>
              <a:gd name="connsiteY5" fmla="*/ 840084 h 930426"/>
              <a:gd name="connsiteX6" fmla="*/ 0 w 705342"/>
              <a:gd name="connsiteY6" fmla="*/ 691376 h 930426"/>
              <a:gd name="connsiteX7" fmla="*/ 49096 w 705342"/>
              <a:gd name="connsiteY7" fmla="*/ 15966 h 930426"/>
              <a:gd name="connsiteX0" fmla="*/ 44236 w 700482"/>
              <a:gd name="connsiteY0" fmla="*/ 15966 h 930426"/>
              <a:gd name="connsiteX1" fmla="*/ 700482 w 700482"/>
              <a:gd name="connsiteY1" fmla="*/ 0 h 930426"/>
              <a:gd name="connsiteX2" fmla="*/ 516949 w 700482"/>
              <a:gd name="connsiteY2" fmla="*/ 516446 h 930426"/>
              <a:gd name="connsiteX3" fmla="*/ 354169 w 700482"/>
              <a:gd name="connsiteY3" fmla="*/ 930426 h 930426"/>
              <a:gd name="connsiteX4" fmla="*/ 264646 w 700482"/>
              <a:gd name="connsiteY4" fmla="*/ 882113 h 930426"/>
              <a:gd name="connsiteX5" fmla="*/ 31496 w 700482"/>
              <a:gd name="connsiteY5" fmla="*/ 840084 h 930426"/>
              <a:gd name="connsiteX6" fmla="*/ 0 w 700482"/>
              <a:gd name="connsiteY6" fmla="*/ 705021 h 930426"/>
              <a:gd name="connsiteX7" fmla="*/ 44236 w 700482"/>
              <a:gd name="connsiteY7" fmla="*/ 15966 h 930426"/>
              <a:gd name="connsiteX0" fmla="*/ 0 w 781872"/>
              <a:gd name="connsiteY0" fmla="*/ 701537 h 930426"/>
              <a:gd name="connsiteX1" fmla="*/ 781872 w 781872"/>
              <a:gd name="connsiteY1" fmla="*/ 0 h 930426"/>
              <a:gd name="connsiteX2" fmla="*/ 598339 w 781872"/>
              <a:gd name="connsiteY2" fmla="*/ 516446 h 930426"/>
              <a:gd name="connsiteX3" fmla="*/ 435559 w 781872"/>
              <a:gd name="connsiteY3" fmla="*/ 930426 h 930426"/>
              <a:gd name="connsiteX4" fmla="*/ 346036 w 781872"/>
              <a:gd name="connsiteY4" fmla="*/ 882113 h 930426"/>
              <a:gd name="connsiteX5" fmla="*/ 112886 w 781872"/>
              <a:gd name="connsiteY5" fmla="*/ 840084 h 930426"/>
              <a:gd name="connsiteX6" fmla="*/ 81390 w 781872"/>
              <a:gd name="connsiteY6" fmla="*/ 705021 h 930426"/>
              <a:gd name="connsiteX7" fmla="*/ 0 w 781872"/>
              <a:gd name="connsiteY7" fmla="*/ 701537 h 930426"/>
              <a:gd name="connsiteX0" fmla="*/ 0 w 781872"/>
              <a:gd name="connsiteY0" fmla="*/ 701537 h 930426"/>
              <a:gd name="connsiteX1" fmla="*/ 84964 w 781872"/>
              <a:gd name="connsiteY1" fmla="*/ 630292 h 930426"/>
              <a:gd name="connsiteX2" fmla="*/ 781872 w 781872"/>
              <a:gd name="connsiteY2" fmla="*/ 0 h 930426"/>
              <a:gd name="connsiteX3" fmla="*/ 598339 w 781872"/>
              <a:gd name="connsiteY3" fmla="*/ 516446 h 930426"/>
              <a:gd name="connsiteX4" fmla="*/ 435559 w 781872"/>
              <a:gd name="connsiteY4" fmla="*/ 930426 h 930426"/>
              <a:gd name="connsiteX5" fmla="*/ 346036 w 781872"/>
              <a:gd name="connsiteY5" fmla="*/ 882113 h 930426"/>
              <a:gd name="connsiteX6" fmla="*/ 112886 w 781872"/>
              <a:gd name="connsiteY6" fmla="*/ 840084 h 930426"/>
              <a:gd name="connsiteX7" fmla="*/ 81390 w 781872"/>
              <a:gd name="connsiteY7" fmla="*/ 705021 h 930426"/>
              <a:gd name="connsiteX8" fmla="*/ 0 w 781872"/>
              <a:gd name="connsiteY8" fmla="*/ 701537 h 930426"/>
              <a:gd name="connsiteX0" fmla="*/ 0 w 781872"/>
              <a:gd name="connsiteY0" fmla="*/ 701537 h 930426"/>
              <a:gd name="connsiteX1" fmla="*/ 5396 w 781872"/>
              <a:gd name="connsiteY1" fmla="*/ 614588 h 930426"/>
              <a:gd name="connsiteX2" fmla="*/ 781872 w 781872"/>
              <a:gd name="connsiteY2" fmla="*/ 0 h 930426"/>
              <a:gd name="connsiteX3" fmla="*/ 598339 w 781872"/>
              <a:gd name="connsiteY3" fmla="*/ 516446 h 930426"/>
              <a:gd name="connsiteX4" fmla="*/ 435559 w 781872"/>
              <a:gd name="connsiteY4" fmla="*/ 930426 h 930426"/>
              <a:gd name="connsiteX5" fmla="*/ 346036 w 781872"/>
              <a:gd name="connsiteY5" fmla="*/ 882113 h 930426"/>
              <a:gd name="connsiteX6" fmla="*/ 112886 w 781872"/>
              <a:gd name="connsiteY6" fmla="*/ 840084 h 930426"/>
              <a:gd name="connsiteX7" fmla="*/ 81390 w 781872"/>
              <a:gd name="connsiteY7" fmla="*/ 705021 h 930426"/>
              <a:gd name="connsiteX8" fmla="*/ 0 w 781872"/>
              <a:gd name="connsiteY8" fmla="*/ 701537 h 930426"/>
              <a:gd name="connsiteX0" fmla="*/ 0 w 781872"/>
              <a:gd name="connsiteY0" fmla="*/ 701537 h 930426"/>
              <a:gd name="connsiteX1" fmla="*/ 5396 w 781872"/>
              <a:gd name="connsiteY1" fmla="*/ 614588 h 930426"/>
              <a:gd name="connsiteX2" fmla="*/ 53957 w 781872"/>
              <a:gd name="connsiteY2" fmla="*/ 579418 h 930426"/>
              <a:gd name="connsiteX3" fmla="*/ 781872 w 781872"/>
              <a:gd name="connsiteY3" fmla="*/ 0 h 930426"/>
              <a:gd name="connsiteX4" fmla="*/ 598339 w 781872"/>
              <a:gd name="connsiteY4" fmla="*/ 516446 h 930426"/>
              <a:gd name="connsiteX5" fmla="*/ 435559 w 781872"/>
              <a:gd name="connsiteY5" fmla="*/ 930426 h 930426"/>
              <a:gd name="connsiteX6" fmla="*/ 346036 w 781872"/>
              <a:gd name="connsiteY6" fmla="*/ 882113 h 930426"/>
              <a:gd name="connsiteX7" fmla="*/ 112886 w 781872"/>
              <a:gd name="connsiteY7" fmla="*/ 840084 h 930426"/>
              <a:gd name="connsiteX8" fmla="*/ 81390 w 781872"/>
              <a:gd name="connsiteY8" fmla="*/ 705021 h 930426"/>
              <a:gd name="connsiteX9" fmla="*/ 0 w 781872"/>
              <a:gd name="connsiteY9" fmla="*/ 701537 h 930426"/>
              <a:gd name="connsiteX0" fmla="*/ 0 w 781872"/>
              <a:gd name="connsiteY0" fmla="*/ 701537 h 930426"/>
              <a:gd name="connsiteX1" fmla="*/ 5396 w 781872"/>
              <a:gd name="connsiteY1" fmla="*/ 614588 h 930426"/>
              <a:gd name="connsiteX2" fmla="*/ 46563 w 781872"/>
              <a:gd name="connsiteY2" fmla="*/ 605324 h 930426"/>
              <a:gd name="connsiteX3" fmla="*/ 781872 w 781872"/>
              <a:gd name="connsiteY3" fmla="*/ 0 h 930426"/>
              <a:gd name="connsiteX4" fmla="*/ 598339 w 781872"/>
              <a:gd name="connsiteY4" fmla="*/ 516446 h 930426"/>
              <a:gd name="connsiteX5" fmla="*/ 435559 w 781872"/>
              <a:gd name="connsiteY5" fmla="*/ 930426 h 930426"/>
              <a:gd name="connsiteX6" fmla="*/ 346036 w 781872"/>
              <a:gd name="connsiteY6" fmla="*/ 882113 h 930426"/>
              <a:gd name="connsiteX7" fmla="*/ 112886 w 781872"/>
              <a:gd name="connsiteY7" fmla="*/ 840084 h 930426"/>
              <a:gd name="connsiteX8" fmla="*/ 81390 w 781872"/>
              <a:gd name="connsiteY8" fmla="*/ 705021 h 930426"/>
              <a:gd name="connsiteX9" fmla="*/ 0 w 781872"/>
              <a:gd name="connsiteY9" fmla="*/ 701537 h 930426"/>
              <a:gd name="connsiteX0" fmla="*/ 0 w 781872"/>
              <a:gd name="connsiteY0" fmla="*/ 701537 h 930426"/>
              <a:gd name="connsiteX1" fmla="*/ 5396 w 781872"/>
              <a:gd name="connsiteY1" fmla="*/ 614588 h 930426"/>
              <a:gd name="connsiteX2" fmla="*/ 46563 w 781872"/>
              <a:gd name="connsiteY2" fmla="*/ 605324 h 930426"/>
              <a:gd name="connsiteX3" fmla="*/ 114314 w 781872"/>
              <a:gd name="connsiteY3" fmla="*/ 545864 h 930426"/>
              <a:gd name="connsiteX4" fmla="*/ 781872 w 781872"/>
              <a:gd name="connsiteY4" fmla="*/ 0 h 930426"/>
              <a:gd name="connsiteX5" fmla="*/ 598339 w 781872"/>
              <a:gd name="connsiteY5" fmla="*/ 516446 h 930426"/>
              <a:gd name="connsiteX6" fmla="*/ 435559 w 781872"/>
              <a:gd name="connsiteY6" fmla="*/ 930426 h 930426"/>
              <a:gd name="connsiteX7" fmla="*/ 346036 w 781872"/>
              <a:gd name="connsiteY7" fmla="*/ 882113 h 930426"/>
              <a:gd name="connsiteX8" fmla="*/ 112886 w 781872"/>
              <a:gd name="connsiteY8" fmla="*/ 840084 h 930426"/>
              <a:gd name="connsiteX9" fmla="*/ 81390 w 781872"/>
              <a:gd name="connsiteY9" fmla="*/ 705021 h 930426"/>
              <a:gd name="connsiteX10" fmla="*/ 0 w 781872"/>
              <a:gd name="connsiteY10" fmla="*/ 701537 h 930426"/>
              <a:gd name="connsiteX0" fmla="*/ 0 w 781872"/>
              <a:gd name="connsiteY0" fmla="*/ 701537 h 930426"/>
              <a:gd name="connsiteX1" fmla="*/ 5396 w 781872"/>
              <a:gd name="connsiteY1" fmla="*/ 614588 h 930426"/>
              <a:gd name="connsiteX2" fmla="*/ 46563 w 781872"/>
              <a:gd name="connsiteY2" fmla="*/ 605324 h 930426"/>
              <a:gd name="connsiteX3" fmla="*/ 45371 w 781872"/>
              <a:gd name="connsiteY3" fmla="*/ 480660 h 930426"/>
              <a:gd name="connsiteX4" fmla="*/ 781872 w 781872"/>
              <a:gd name="connsiteY4" fmla="*/ 0 h 930426"/>
              <a:gd name="connsiteX5" fmla="*/ 598339 w 781872"/>
              <a:gd name="connsiteY5" fmla="*/ 516446 h 930426"/>
              <a:gd name="connsiteX6" fmla="*/ 435559 w 781872"/>
              <a:gd name="connsiteY6" fmla="*/ 930426 h 930426"/>
              <a:gd name="connsiteX7" fmla="*/ 346036 w 781872"/>
              <a:gd name="connsiteY7" fmla="*/ 882113 h 930426"/>
              <a:gd name="connsiteX8" fmla="*/ 112886 w 781872"/>
              <a:gd name="connsiteY8" fmla="*/ 840084 h 930426"/>
              <a:gd name="connsiteX9" fmla="*/ 81390 w 781872"/>
              <a:gd name="connsiteY9" fmla="*/ 705021 h 930426"/>
              <a:gd name="connsiteX10" fmla="*/ 0 w 781872"/>
              <a:gd name="connsiteY10" fmla="*/ 701537 h 930426"/>
              <a:gd name="connsiteX0" fmla="*/ 0 w 598339"/>
              <a:gd name="connsiteY0" fmla="*/ 247416 h 476305"/>
              <a:gd name="connsiteX1" fmla="*/ 5396 w 598339"/>
              <a:gd name="connsiteY1" fmla="*/ 160467 h 476305"/>
              <a:gd name="connsiteX2" fmla="*/ 46563 w 598339"/>
              <a:gd name="connsiteY2" fmla="*/ 151203 h 476305"/>
              <a:gd name="connsiteX3" fmla="*/ 45371 w 598339"/>
              <a:gd name="connsiteY3" fmla="*/ 26539 h 476305"/>
              <a:gd name="connsiteX4" fmla="*/ 415872 w 598339"/>
              <a:gd name="connsiteY4" fmla="*/ 0 h 476305"/>
              <a:gd name="connsiteX5" fmla="*/ 598339 w 598339"/>
              <a:gd name="connsiteY5" fmla="*/ 62325 h 476305"/>
              <a:gd name="connsiteX6" fmla="*/ 435559 w 598339"/>
              <a:gd name="connsiteY6" fmla="*/ 476305 h 476305"/>
              <a:gd name="connsiteX7" fmla="*/ 346036 w 598339"/>
              <a:gd name="connsiteY7" fmla="*/ 427992 h 476305"/>
              <a:gd name="connsiteX8" fmla="*/ 112886 w 598339"/>
              <a:gd name="connsiteY8" fmla="*/ 385963 h 476305"/>
              <a:gd name="connsiteX9" fmla="*/ 81390 w 598339"/>
              <a:gd name="connsiteY9" fmla="*/ 250900 h 476305"/>
              <a:gd name="connsiteX10" fmla="*/ 0 w 598339"/>
              <a:gd name="connsiteY10" fmla="*/ 247416 h 476305"/>
              <a:gd name="connsiteX0" fmla="*/ 0 w 598339"/>
              <a:gd name="connsiteY0" fmla="*/ 220877 h 449766"/>
              <a:gd name="connsiteX1" fmla="*/ 5396 w 598339"/>
              <a:gd name="connsiteY1" fmla="*/ 133928 h 449766"/>
              <a:gd name="connsiteX2" fmla="*/ 46563 w 598339"/>
              <a:gd name="connsiteY2" fmla="*/ 124664 h 449766"/>
              <a:gd name="connsiteX3" fmla="*/ 45371 w 598339"/>
              <a:gd name="connsiteY3" fmla="*/ 0 h 449766"/>
              <a:gd name="connsiteX4" fmla="*/ 598339 w 598339"/>
              <a:gd name="connsiteY4" fmla="*/ 35786 h 449766"/>
              <a:gd name="connsiteX5" fmla="*/ 435559 w 598339"/>
              <a:gd name="connsiteY5" fmla="*/ 449766 h 449766"/>
              <a:gd name="connsiteX6" fmla="*/ 346036 w 598339"/>
              <a:gd name="connsiteY6" fmla="*/ 401453 h 449766"/>
              <a:gd name="connsiteX7" fmla="*/ 112886 w 598339"/>
              <a:gd name="connsiteY7" fmla="*/ 359424 h 449766"/>
              <a:gd name="connsiteX8" fmla="*/ 81390 w 598339"/>
              <a:gd name="connsiteY8" fmla="*/ 224361 h 449766"/>
              <a:gd name="connsiteX9" fmla="*/ 0 w 598339"/>
              <a:gd name="connsiteY9" fmla="*/ 220877 h 44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339" h="449766">
                <a:moveTo>
                  <a:pt x="0" y="220877"/>
                </a:moveTo>
                <a:lnTo>
                  <a:pt x="5396" y="133928"/>
                </a:lnTo>
                <a:lnTo>
                  <a:pt x="46563" y="124664"/>
                </a:lnTo>
                <a:cubicBezTo>
                  <a:pt x="46166" y="83109"/>
                  <a:pt x="45768" y="41555"/>
                  <a:pt x="45371" y="0"/>
                </a:cubicBezTo>
                <a:lnTo>
                  <a:pt x="598339" y="35786"/>
                </a:lnTo>
                <a:lnTo>
                  <a:pt x="435559" y="449766"/>
                </a:lnTo>
                <a:lnTo>
                  <a:pt x="346036" y="401453"/>
                </a:lnTo>
                <a:lnTo>
                  <a:pt x="112886" y="359424"/>
                </a:lnTo>
                <a:lnTo>
                  <a:pt x="81390" y="224361"/>
                </a:lnTo>
                <a:lnTo>
                  <a:pt x="0" y="220877"/>
                </a:lnTo>
                <a:close/>
              </a:path>
            </a:pathLst>
          </a:custGeom>
          <a:solidFill>
            <a:srgbClr val="FFFF00">
              <a:alpha val="50196"/>
            </a:srgbClr>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ektangel 43"/>
          <p:cNvSpPr/>
          <p:nvPr/>
        </p:nvSpPr>
        <p:spPr>
          <a:xfrm>
            <a:off x="3708342" y="1379513"/>
            <a:ext cx="1543108" cy="2295525"/>
          </a:xfrm>
          <a:custGeom>
            <a:avLst/>
            <a:gdLst>
              <a:gd name="connsiteX0" fmla="*/ 0 w 144016"/>
              <a:gd name="connsiteY0" fmla="*/ 0 h 131071"/>
              <a:gd name="connsiteX1" fmla="*/ 144016 w 144016"/>
              <a:gd name="connsiteY1" fmla="*/ 0 h 131071"/>
              <a:gd name="connsiteX2" fmla="*/ 144016 w 144016"/>
              <a:gd name="connsiteY2" fmla="*/ 131071 h 131071"/>
              <a:gd name="connsiteX3" fmla="*/ 0 w 144016"/>
              <a:gd name="connsiteY3" fmla="*/ 131071 h 131071"/>
              <a:gd name="connsiteX4" fmla="*/ 0 w 144016"/>
              <a:gd name="connsiteY4" fmla="*/ 0 h 131071"/>
              <a:gd name="connsiteX0" fmla="*/ 311150 w 455166"/>
              <a:gd name="connsiteY0" fmla="*/ 0 h 131071"/>
              <a:gd name="connsiteX1" fmla="*/ 455166 w 455166"/>
              <a:gd name="connsiteY1" fmla="*/ 0 h 131071"/>
              <a:gd name="connsiteX2" fmla="*/ 455166 w 455166"/>
              <a:gd name="connsiteY2" fmla="*/ 131071 h 131071"/>
              <a:gd name="connsiteX3" fmla="*/ 0 w 455166"/>
              <a:gd name="connsiteY3" fmla="*/ 64396 h 131071"/>
              <a:gd name="connsiteX4" fmla="*/ 311150 w 455166"/>
              <a:gd name="connsiteY4" fmla="*/ 0 h 131071"/>
              <a:gd name="connsiteX0" fmla="*/ 311150 w 455166"/>
              <a:gd name="connsiteY0" fmla="*/ 0 h 270771"/>
              <a:gd name="connsiteX1" fmla="*/ 455166 w 455166"/>
              <a:gd name="connsiteY1" fmla="*/ 0 h 270771"/>
              <a:gd name="connsiteX2" fmla="*/ 347216 w 455166"/>
              <a:gd name="connsiteY2" fmla="*/ 270771 h 270771"/>
              <a:gd name="connsiteX3" fmla="*/ 0 w 455166"/>
              <a:gd name="connsiteY3" fmla="*/ 64396 h 270771"/>
              <a:gd name="connsiteX4" fmla="*/ 311150 w 455166"/>
              <a:gd name="connsiteY4" fmla="*/ 0 h 270771"/>
              <a:gd name="connsiteX0" fmla="*/ 311150 w 455166"/>
              <a:gd name="connsiteY0" fmla="*/ 0 h 270771"/>
              <a:gd name="connsiteX1" fmla="*/ 455166 w 455166"/>
              <a:gd name="connsiteY1" fmla="*/ 0 h 270771"/>
              <a:gd name="connsiteX2" fmla="*/ 396933 w 455166"/>
              <a:gd name="connsiteY2" fmla="*/ 140234 h 270771"/>
              <a:gd name="connsiteX3" fmla="*/ 347216 w 455166"/>
              <a:gd name="connsiteY3" fmla="*/ 270771 h 270771"/>
              <a:gd name="connsiteX4" fmla="*/ 0 w 455166"/>
              <a:gd name="connsiteY4" fmla="*/ 64396 h 270771"/>
              <a:gd name="connsiteX5" fmla="*/ 311150 w 455166"/>
              <a:gd name="connsiteY5" fmla="*/ 0 h 270771"/>
              <a:gd name="connsiteX0" fmla="*/ 311150 w 455166"/>
              <a:gd name="connsiteY0" fmla="*/ 0 h 689509"/>
              <a:gd name="connsiteX1" fmla="*/ 455166 w 455166"/>
              <a:gd name="connsiteY1" fmla="*/ 0 h 689509"/>
              <a:gd name="connsiteX2" fmla="*/ 168333 w 455166"/>
              <a:gd name="connsiteY2" fmla="*/ 689509 h 689509"/>
              <a:gd name="connsiteX3" fmla="*/ 347216 w 455166"/>
              <a:gd name="connsiteY3" fmla="*/ 270771 h 689509"/>
              <a:gd name="connsiteX4" fmla="*/ 0 w 455166"/>
              <a:gd name="connsiteY4" fmla="*/ 64396 h 689509"/>
              <a:gd name="connsiteX5" fmla="*/ 311150 w 455166"/>
              <a:gd name="connsiteY5" fmla="*/ 0 h 689509"/>
              <a:gd name="connsiteX0" fmla="*/ 311150 w 455166"/>
              <a:gd name="connsiteY0" fmla="*/ 0 h 689509"/>
              <a:gd name="connsiteX1" fmla="*/ 455166 w 455166"/>
              <a:gd name="connsiteY1" fmla="*/ 0 h 689509"/>
              <a:gd name="connsiteX2" fmla="*/ 387408 w 455166"/>
              <a:gd name="connsiteY2" fmla="*/ 175159 h 689509"/>
              <a:gd name="connsiteX3" fmla="*/ 168333 w 455166"/>
              <a:gd name="connsiteY3" fmla="*/ 689509 h 689509"/>
              <a:gd name="connsiteX4" fmla="*/ 347216 w 455166"/>
              <a:gd name="connsiteY4" fmla="*/ 270771 h 689509"/>
              <a:gd name="connsiteX5" fmla="*/ 0 w 455166"/>
              <a:gd name="connsiteY5" fmla="*/ 64396 h 689509"/>
              <a:gd name="connsiteX6" fmla="*/ 311150 w 455166"/>
              <a:gd name="connsiteY6" fmla="*/ 0 h 689509"/>
              <a:gd name="connsiteX0" fmla="*/ 311150 w 455166"/>
              <a:gd name="connsiteY0" fmla="*/ 0 h 746659"/>
              <a:gd name="connsiteX1" fmla="*/ 455166 w 455166"/>
              <a:gd name="connsiteY1" fmla="*/ 0 h 746659"/>
              <a:gd name="connsiteX2" fmla="*/ 288983 w 455166"/>
              <a:gd name="connsiteY2" fmla="*/ 746659 h 746659"/>
              <a:gd name="connsiteX3" fmla="*/ 168333 w 455166"/>
              <a:gd name="connsiteY3" fmla="*/ 689509 h 746659"/>
              <a:gd name="connsiteX4" fmla="*/ 347216 w 455166"/>
              <a:gd name="connsiteY4" fmla="*/ 270771 h 746659"/>
              <a:gd name="connsiteX5" fmla="*/ 0 w 455166"/>
              <a:gd name="connsiteY5" fmla="*/ 64396 h 746659"/>
              <a:gd name="connsiteX6" fmla="*/ 311150 w 455166"/>
              <a:gd name="connsiteY6" fmla="*/ 0 h 746659"/>
              <a:gd name="connsiteX0" fmla="*/ 311150 w 455166"/>
              <a:gd name="connsiteY0" fmla="*/ 0 h 746659"/>
              <a:gd name="connsiteX1" fmla="*/ 455166 w 455166"/>
              <a:gd name="connsiteY1" fmla="*/ 0 h 746659"/>
              <a:gd name="connsiteX2" fmla="*/ 371533 w 455166"/>
              <a:gd name="connsiteY2" fmla="*/ 384709 h 746659"/>
              <a:gd name="connsiteX3" fmla="*/ 288983 w 455166"/>
              <a:gd name="connsiteY3" fmla="*/ 746659 h 746659"/>
              <a:gd name="connsiteX4" fmla="*/ 168333 w 455166"/>
              <a:gd name="connsiteY4" fmla="*/ 689509 h 746659"/>
              <a:gd name="connsiteX5" fmla="*/ 347216 w 455166"/>
              <a:gd name="connsiteY5" fmla="*/ 270771 h 746659"/>
              <a:gd name="connsiteX6" fmla="*/ 0 w 455166"/>
              <a:gd name="connsiteY6" fmla="*/ 64396 h 746659"/>
              <a:gd name="connsiteX7" fmla="*/ 311150 w 455166"/>
              <a:gd name="connsiteY7" fmla="*/ 0 h 746659"/>
              <a:gd name="connsiteX0" fmla="*/ 311150 w 455166"/>
              <a:gd name="connsiteY0" fmla="*/ 0 h 835559"/>
              <a:gd name="connsiteX1" fmla="*/ 455166 w 455166"/>
              <a:gd name="connsiteY1" fmla="*/ 0 h 835559"/>
              <a:gd name="connsiteX2" fmla="*/ 269933 w 455166"/>
              <a:gd name="connsiteY2" fmla="*/ 835559 h 835559"/>
              <a:gd name="connsiteX3" fmla="*/ 288983 w 455166"/>
              <a:gd name="connsiteY3" fmla="*/ 746659 h 835559"/>
              <a:gd name="connsiteX4" fmla="*/ 168333 w 455166"/>
              <a:gd name="connsiteY4" fmla="*/ 689509 h 835559"/>
              <a:gd name="connsiteX5" fmla="*/ 347216 w 455166"/>
              <a:gd name="connsiteY5" fmla="*/ 270771 h 835559"/>
              <a:gd name="connsiteX6" fmla="*/ 0 w 455166"/>
              <a:gd name="connsiteY6" fmla="*/ 64396 h 835559"/>
              <a:gd name="connsiteX7" fmla="*/ 311150 w 455166"/>
              <a:gd name="connsiteY7" fmla="*/ 0 h 835559"/>
              <a:gd name="connsiteX0" fmla="*/ 311150 w 455166"/>
              <a:gd name="connsiteY0" fmla="*/ 0 h 835559"/>
              <a:gd name="connsiteX1" fmla="*/ 455166 w 455166"/>
              <a:gd name="connsiteY1" fmla="*/ 0 h 835559"/>
              <a:gd name="connsiteX2" fmla="*/ 355658 w 455166"/>
              <a:gd name="connsiteY2" fmla="*/ 454559 h 835559"/>
              <a:gd name="connsiteX3" fmla="*/ 269933 w 455166"/>
              <a:gd name="connsiteY3" fmla="*/ 835559 h 835559"/>
              <a:gd name="connsiteX4" fmla="*/ 288983 w 455166"/>
              <a:gd name="connsiteY4" fmla="*/ 746659 h 835559"/>
              <a:gd name="connsiteX5" fmla="*/ 168333 w 455166"/>
              <a:gd name="connsiteY5" fmla="*/ 689509 h 835559"/>
              <a:gd name="connsiteX6" fmla="*/ 347216 w 455166"/>
              <a:gd name="connsiteY6" fmla="*/ 270771 h 835559"/>
              <a:gd name="connsiteX7" fmla="*/ 0 w 455166"/>
              <a:gd name="connsiteY7" fmla="*/ 64396 h 835559"/>
              <a:gd name="connsiteX8" fmla="*/ 311150 w 455166"/>
              <a:gd name="connsiteY8" fmla="*/ 0 h 835559"/>
              <a:gd name="connsiteX0" fmla="*/ 311150 w 455166"/>
              <a:gd name="connsiteY0" fmla="*/ 0 h 876834"/>
              <a:gd name="connsiteX1" fmla="*/ 455166 w 455166"/>
              <a:gd name="connsiteY1" fmla="*/ 0 h 876834"/>
              <a:gd name="connsiteX2" fmla="*/ 339783 w 455166"/>
              <a:gd name="connsiteY2" fmla="*/ 876834 h 876834"/>
              <a:gd name="connsiteX3" fmla="*/ 269933 w 455166"/>
              <a:gd name="connsiteY3" fmla="*/ 835559 h 876834"/>
              <a:gd name="connsiteX4" fmla="*/ 288983 w 455166"/>
              <a:gd name="connsiteY4" fmla="*/ 746659 h 876834"/>
              <a:gd name="connsiteX5" fmla="*/ 168333 w 455166"/>
              <a:gd name="connsiteY5" fmla="*/ 689509 h 876834"/>
              <a:gd name="connsiteX6" fmla="*/ 347216 w 455166"/>
              <a:gd name="connsiteY6" fmla="*/ 270771 h 876834"/>
              <a:gd name="connsiteX7" fmla="*/ 0 w 455166"/>
              <a:gd name="connsiteY7" fmla="*/ 64396 h 876834"/>
              <a:gd name="connsiteX8" fmla="*/ 311150 w 455166"/>
              <a:gd name="connsiteY8" fmla="*/ 0 h 876834"/>
              <a:gd name="connsiteX0" fmla="*/ 311150 w 455166"/>
              <a:gd name="connsiteY0" fmla="*/ 0 h 876834"/>
              <a:gd name="connsiteX1" fmla="*/ 455166 w 455166"/>
              <a:gd name="connsiteY1" fmla="*/ 0 h 876834"/>
              <a:gd name="connsiteX2" fmla="*/ 371533 w 455166"/>
              <a:gd name="connsiteY2" fmla="*/ 673633 h 876834"/>
              <a:gd name="connsiteX3" fmla="*/ 339783 w 455166"/>
              <a:gd name="connsiteY3" fmla="*/ 876834 h 876834"/>
              <a:gd name="connsiteX4" fmla="*/ 269933 w 455166"/>
              <a:gd name="connsiteY4" fmla="*/ 835559 h 876834"/>
              <a:gd name="connsiteX5" fmla="*/ 288983 w 455166"/>
              <a:gd name="connsiteY5" fmla="*/ 746659 h 876834"/>
              <a:gd name="connsiteX6" fmla="*/ 168333 w 455166"/>
              <a:gd name="connsiteY6" fmla="*/ 689509 h 876834"/>
              <a:gd name="connsiteX7" fmla="*/ 347216 w 455166"/>
              <a:gd name="connsiteY7" fmla="*/ 270771 h 876834"/>
              <a:gd name="connsiteX8" fmla="*/ 0 w 455166"/>
              <a:gd name="connsiteY8" fmla="*/ 64396 h 876834"/>
              <a:gd name="connsiteX9" fmla="*/ 311150 w 455166"/>
              <a:gd name="connsiteY9" fmla="*/ 0 h 876834"/>
              <a:gd name="connsiteX0" fmla="*/ 311150 w 455166"/>
              <a:gd name="connsiteY0" fmla="*/ 0 h 997483"/>
              <a:gd name="connsiteX1" fmla="*/ 455166 w 455166"/>
              <a:gd name="connsiteY1" fmla="*/ 0 h 997483"/>
              <a:gd name="connsiteX2" fmla="*/ 288983 w 455166"/>
              <a:gd name="connsiteY2" fmla="*/ 997483 h 997483"/>
              <a:gd name="connsiteX3" fmla="*/ 339783 w 455166"/>
              <a:gd name="connsiteY3" fmla="*/ 876834 h 997483"/>
              <a:gd name="connsiteX4" fmla="*/ 269933 w 455166"/>
              <a:gd name="connsiteY4" fmla="*/ 835559 h 997483"/>
              <a:gd name="connsiteX5" fmla="*/ 288983 w 455166"/>
              <a:gd name="connsiteY5" fmla="*/ 746659 h 997483"/>
              <a:gd name="connsiteX6" fmla="*/ 168333 w 455166"/>
              <a:gd name="connsiteY6" fmla="*/ 689509 h 997483"/>
              <a:gd name="connsiteX7" fmla="*/ 347216 w 455166"/>
              <a:gd name="connsiteY7" fmla="*/ 270771 h 997483"/>
              <a:gd name="connsiteX8" fmla="*/ 0 w 455166"/>
              <a:gd name="connsiteY8" fmla="*/ 64396 h 997483"/>
              <a:gd name="connsiteX9" fmla="*/ 311150 w 455166"/>
              <a:gd name="connsiteY9" fmla="*/ 0 h 997483"/>
              <a:gd name="connsiteX0" fmla="*/ 311150 w 455166"/>
              <a:gd name="connsiteY0" fmla="*/ 0 h 997483"/>
              <a:gd name="connsiteX1" fmla="*/ 455166 w 455166"/>
              <a:gd name="connsiteY1" fmla="*/ 0 h 997483"/>
              <a:gd name="connsiteX2" fmla="*/ 362008 w 455166"/>
              <a:gd name="connsiteY2" fmla="*/ 530758 h 997483"/>
              <a:gd name="connsiteX3" fmla="*/ 288983 w 455166"/>
              <a:gd name="connsiteY3" fmla="*/ 997483 h 997483"/>
              <a:gd name="connsiteX4" fmla="*/ 339783 w 455166"/>
              <a:gd name="connsiteY4" fmla="*/ 876834 h 997483"/>
              <a:gd name="connsiteX5" fmla="*/ 269933 w 455166"/>
              <a:gd name="connsiteY5" fmla="*/ 835559 h 997483"/>
              <a:gd name="connsiteX6" fmla="*/ 288983 w 455166"/>
              <a:gd name="connsiteY6" fmla="*/ 746659 h 997483"/>
              <a:gd name="connsiteX7" fmla="*/ 168333 w 455166"/>
              <a:gd name="connsiteY7" fmla="*/ 689509 h 997483"/>
              <a:gd name="connsiteX8" fmla="*/ 347216 w 455166"/>
              <a:gd name="connsiteY8" fmla="*/ 270771 h 997483"/>
              <a:gd name="connsiteX9" fmla="*/ 0 w 455166"/>
              <a:gd name="connsiteY9" fmla="*/ 64396 h 997483"/>
              <a:gd name="connsiteX10" fmla="*/ 311150 w 455166"/>
              <a:gd name="connsiteY10" fmla="*/ 0 h 997483"/>
              <a:gd name="connsiteX0" fmla="*/ 311150 w 1251008"/>
              <a:gd name="connsiteY0" fmla="*/ 0 h 1429283"/>
              <a:gd name="connsiteX1" fmla="*/ 455166 w 1251008"/>
              <a:gd name="connsiteY1" fmla="*/ 0 h 1429283"/>
              <a:gd name="connsiteX2" fmla="*/ 1251008 w 1251008"/>
              <a:gd name="connsiteY2" fmla="*/ 1429283 h 1429283"/>
              <a:gd name="connsiteX3" fmla="*/ 288983 w 1251008"/>
              <a:gd name="connsiteY3" fmla="*/ 997483 h 1429283"/>
              <a:gd name="connsiteX4" fmla="*/ 339783 w 1251008"/>
              <a:gd name="connsiteY4" fmla="*/ 876834 h 1429283"/>
              <a:gd name="connsiteX5" fmla="*/ 269933 w 1251008"/>
              <a:gd name="connsiteY5" fmla="*/ 835559 h 1429283"/>
              <a:gd name="connsiteX6" fmla="*/ 288983 w 1251008"/>
              <a:gd name="connsiteY6" fmla="*/ 746659 h 1429283"/>
              <a:gd name="connsiteX7" fmla="*/ 168333 w 1251008"/>
              <a:gd name="connsiteY7" fmla="*/ 689509 h 1429283"/>
              <a:gd name="connsiteX8" fmla="*/ 347216 w 1251008"/>
              <a:gd name="connsiteY8" fmla="*/ 270771 h 1429283"/>
              <a:gd name="connsiteX9" fmla="*/ 0 w 1251008"/>
              <a:gd name="connsiteY9" fmla="*/ 64396 h 1429283"/>
              <a:gd name="connsiteX10" fmla="*/ 311150 w 1251008"/>
              <a:gd name="connsiteY10" fmla="*/ 0 h 1429283"/>
              <a:gd name="connsiteX0" fmla="*/ 88900 w 1251008"/>
              <a:gd name="connsiteY0" fmla="*/ 0 h 1676933"/>
              <a:gd name="connsiteX1" fmla="*/ 455166 w 1251008"/>
              <a:gd name="connsiteY1" fmla="*/ 247650 h 1676933"/>
              <a:gd name="connsiteX2" fmla="*/ 1251008 w 1251008"/>
              <a:gd name="connsiteY2" fmla="*/ 1676933 h 1676933"/>
              <a:gd name="connsiteX3" fmla="*/ 288983 w 1251008"/>
              <a:gd name="connsiteY3" fmla="*/ 1245133 h 1676933"/>
              <a:gd name="connsiteX4" fmla="*/ 339783 w 1251008"/>
              <a:gd name="connsiteY4" fmla="*/ 1124484 h 1676933"/>
              <a:gd name="connsiteX5" fmla="*/ 269933 w 1251008"/>
              <a:gd name="connsiteY5" fmla="*/ 1083209 h 1676933"/>
              <a:gd name="connsiteX6" fmla="*/ 288983 w 1251008"/>
              <a:gd name="connsiteY6" fmla="*/ 994309 h 1676933"/>
              <a:gd name="connsiteX7" fmla="*/ 168333 w 1251008"/>
              <a:gd name="connsiteY7" fmla="*/ 937159 h 1676933"/>
              <a:gd name="connsiteX8" fmla="*/ 347216 w 1251008"/>
              <a:gd name="connsiteY8" fmla="*/ 518421 h 1676933"/>
              <a:gd name="connsiteX9" fmla="*/ 0 w 1251008"/>
              <a:gd name="connsiteY9" fmla="*/ 312046 h 1676933"/>
              <a:gd name="connsiteX10" fmla="*/ 88900 w 1251008"/>
              <a:gd name="connsiteY10" fmla="*/ 0 h 1676933"/>
              <a:gd name="connsiteX0" fmla="*/ 88900 w 1251008"/>
              <a:gd name="connsiteY0" fmla="*/ 0 h 1676933"/>
              <a:gd name="connsiteX1" fmla="*/ 1251008 w 1251008"/>
              <a:gd name="connsiteY1" fmla="*/ 1676933 h 1676933"/>
              <a:gd name="connsiteX2" fmla="*/ 288983 w 1251008"/>
              <a:gd name="connsiteY2" fmla="*/ 1245133 h 1676933"/>
              <a:gd name="connsiteX3" fmla="*/ 339783 w 1251008"/>
              <a:gd name="connsiteY3" fmla="*/ 1124484 h 1676933"/>
              <a:gd name="connsiteX4" fmla="*/ 269933 w 1251008"/>
              <a:gd name="connsiteY4" fmla="*/ 1083209 h 1676933"/>
              <a:gd name="connsiteX5" fmla="*/ 288983 w 1251008"/>
              <a:gd name="connsiteY5" fmla="*/ 994309 h 1676933"/>
              <a:gd name="connsiteX6" fmla="*/ 168333 w 1251008"/>
              <a:gd name="connsiteY6" fmla="*/ 937159 h 1676933"/>
              <a:gd name="connsiteX7" fmla="*/ 347216 w 1251008"/>
              <a:gd name="connsiteY7" fmla="*/ 518421 h 1676933"/>
              <a:gd name="connsiteX8" fmla="*/ 0 w 1251008"/>
              <a:gd name="connsiteY8" fmla="*/ 312046 h 1676933"/>
              <a:gd name="connsiteX9" fmla="*/ 88900 w 1251008"/>
              <a:gd name="connsiteY9" fmla="*/ 0 h 1676933"/>
              <a:gd name="connsiteX0" fmla="*/ 88900 w 1251008"/>
              <a:gd name="connsiteY0" fmla="*/ 0 h 1676933"/>
              <a:gd name="connsiteX1" fmla="*/ 403283 w 1251008"/>
              <a:gd name="connsiteY1" fmla="*/ 441858 h 1676933"/>
              <a:gd name="connsiteX2" fmla="*/ 1251008 w 1251008"/>
              <a:gd name="connsiteY2" fmla="*/ 1676933 h 1676933"/>
              <a:gd name="connsiteX3" fmla="*/ 288983 w 1251008"/>
              <a:gd name="connsiteY3" fmla="*/ 1245133 h 1676933"/>
              <a:gd name="connsiteX4" fmla="*/ 339783 w 1251008"/>
              <a:gd name="connsiteY4" fmla="*/ 1124484 h 1676933"/>
              <a:gd name="connsiteX5" fmla="*/ 269933 w 1251008"/>
              <a:gd name="connsiteY5" fmla="*/ 1083209 h 1676933"/>
              <a:gd name="connsiteX6" fmla="*/ 288983 w 1251008"/>
              <a:gd name="connsiteY6" fmla="*/ 994309 h 1676933"/>
              <a:gd name="connsiteX7" fmla="*/ 168333 w 1251008"/>
              <a:gd name="connsiteY7" fmla="*/ 937159 h 1676933"/>
              <a:gd name="connsiteX8" fmla="*/ 347216 w 1251008"/>
              <a:gd name="connsiteY8" fmla="*/ 518421 h 1676933"/>
              <a:gd name="connsiteX9" fmla="*/ 0 w 1251008"/>
              <a:gd name="connsiteY9" fmla="*/ 312046 h 1676933"/>
              <a:gd name="connsiteX10" fmla="*/ 88900 w 1251008"/>
              <a:gd name="connsiteY10" fmla="*/ 0 h 1676933"/>
              <a:gd name="connsiteX0" fmla="*/ 88900 w 1251008"/>
              <a:gd name="connsiteY0" fmla="*/ 618592 h 2295525"/>
              <a:gd name="connsiteX1" fmla="*/ 387408 w 1251008"/>
              <a:gd name="connsiteY1" fmla="*/ 0 h 2295525"/>
              <a:gd name="connsiteX2" fmla="*/ 1251008 w 1251008"/>
              <a:gd name="connsiteY2" fmla="*/ 2295525 h 2295525"/>
              <a:gd name="connsiteX3" fmla="*/ 288983 w 1251008"/>
              <a:gd name="connsiteY3" fmla="*/ 1863725 h 2295525"/>
              <a:gd name="connsiteX4" fmla="*/ 339783 w 1251008"/>
              <a:gd name="connsiteY4" fmla="*/ 1743076 h 2295525"/>
              <a:gd name="connsiteX5" fmla="*/ 269933 w 1251008"/>
              <a:gd name="connsiteY5" fmla="*/ 1701801 h 2295525"/>
              <a:gd name="connsiteX6" fmla="*/ 288983 w 1251008"/>
              <a:gd name="connsiteY6" fmla="*/ 1612901 h 2295525"/>
              <a:gd name="connsiteX7" fmla="*/ 168333 w 1251008"/>
              <a:gd name="connsiteY7" fmla="*/ 1555751 h 2295525"/>
              <a:gd name="connsiteX8" fmla="*/ 347216 w 1251008"/>
              <a:gd name="connsiteY8" fmla="*/ 1137013 h 2295525"/>
              <a:gd name="connsiteX9" fmla="*/ 0 w 1251008"/>
              <a:gd name="connsiteY9" fmla="*/ 930638 h 2295525"/>
              <a:gd name="connsiteX10" fmla="*/ 88900 w 1251008"/>
              <a:gd name="connsiteY10" fmla="*/ 618592 h 2295525"/>
              <a:gd name="connsiteX0" fmla="*/ 88900 w 1251008"/>
              <a:gd name="connsiteY0" fmla="*/ 618592 h 2295525"/>
              <a:gd name="connsiteX1" fmla="*/ 387408 w 1251008"/>
              <a:gd name="connsiteY1" fmla="*/ 0 h 2295525"/>
              <a:gd name="connsiteX2" fmla="*/ 635058 w 1251008"/>
              <a:gd name="connsiteY2" fmla="*/ 660400 h 2295525"/>
              <a:gd name="connsiteX3" fmla="*/ 1251008 w 1251008"/>
              <a:gd name="connsiteY3" fmla="*/ 2295525 h 2295525"/>
              <a:gd name="connsiteX4" fmla="*/ 288983 w 1251008"/>
              <a:gd name="connsiteY4" fmla="*/ 1863725 h 2295525"/>
              <a:gd name="connsiteX5" fmla="*/ 339783 w 1251008"/>
              <a:gd name="connsiteY5" fmla="*/ 1743076 h 2295525"/>
              <a:gd name="connsiteX6" fmla="*/ 269933 w 1251008"/>
              <a:gd name="connsiteY6" fmla="*/ 1701801 h 2295525"/>
              <a:gd name="connsiteX7" fmla="*/ 288983 w 1251008"/>
              <a:gd name="connsiteY7" fmla="*/ 1612901 h 2295525"/>
              <a:gd name="connsiteX8" fmla="*/ 168333 w 1251008"/>
              <a:gd name="connsiteY8" fmla="*/ 1555751 h 2295525"/>
              <a:gd name="connsiteX9" fmla="*/ 347216 w 1251008"/>
              <a:gd name="connsiteY9" fmla="*/ 1137013 h 2295525"/>
              <a:gd name="connsiteX10" fmla="*/ 0 w 1251008"/>
              <a:gd name="connsiteY10" fmla="*/ 930638 h 2295525"/>
              <a:gd name="connsiteX11" fmla="*/ 88900 w 1251008"/>
              <a:gd name="connsiteY11" fmla="*/ 618592 h 2295525"/>
              <a:gd name="connsiteX0" fmla="*/ 88900 w 1251008"/>
              <a:gd name="connsiteY0" fmla="*/ 618592 h 2295525"/>
              <a:gd name="connsiteX1" fmla="*/ 387408 w 1251008"/>
              <a:gd name="connsiteY1" fmla="*/ 0 h 2295525"/>
              <a:gd name="connsiteX2" fmla="*/ 790633 w 1251008"/>
              <a:gd name="connsiteY2" fmla="*/ 158750 h 2295525"/>
              <a:gd name="connsiteX3" fmla="*/ 1251008 w 1251008"/>
              <a:gd name="connsiteY3" fmla="*/ 2295525 h 2295525"/>
              <a:gd name="connsiteX4" fmla="*/ 288983 w 1251008"/>
              <a:gd name="connsiteY4" fmla="*/ 1863725 h 2295525"/>
              <a:gd name="connsiteX5" fmla="*/ 339783 w 1251008"/>
              <a:gd name="connsiteY5" fmla="*/ 1743076 h 2295525"/>
              <a:gd name="connsiteX6" fmla="*/ 269933 w 1251008"/>
              <a:gd name="connsiteY6" fmla="*/ 1701801 h 2295525"/>
              <a:gd name="connsiteX7" fmla="*/ 288983 w 1251008"/>
              <a:gd name="connsiteY7" fmla="*/ 1612901 h 2295525"/>
              <a:gd name="connsiteX8" fmla="*/ 168333 w 1251008"/>
              <a:gd name="connsiteY8" fmla="*/ 1555751 h 2295525"/>
              <a:gd name="connsiteX9" fmla="*/ 347216 w 1251008"/>
              <a:gd name="connsiteY9" fmla="*/ 1137013 h 2295525"/>
              <a:gd name="connsiteX10" fmla="*/ 0 w 1251008"/>
              <a:gd name="connsiteY10" fmla="*/ 930638 h 2295525"/>
              <a:gd name="connsiteX11" fmla="*/ 88900 w 1251008"/>
              <a:gd name="connsiteY11" fmla="*/ 618592 h 2295525"/>
              <a:gd name="connsiteX0" fmla="*/ 88900 w 1251008"/>
              <a:gd name="connsiteY0" fmla="*/ 618592 h 2295525"/>
              <a:gd name="connsiteX1" fmla="*/ 387408 w 1251008"/>
              <a:gd name="connsiteY1" fmla="*/ 0 h 2295525"/>
              <a:gd name="connsiteX2" fmla="*/ 790633 w 1251008"/>
              <a:gd name="connsiteY2" fmla="*/ 158750 h 2295525"/>
              <a:gd name="connsiteX3" fmla="*/ 917633 w 1251008"/>
              <a:gd name="connsiteY3" fmla="*/ 746125 h 2295525"/>
              <a:gd name="connsiteX4" fmla="*/ 1251008 w 1251008"/>
              <a:gd name="connsiteY4" fmla="*/ 2295525 h 2295525"/>
              <a:gd name="connsiteX5" fmla="*/ 288983 w 1251008"/>
              <a:gd name="connsiteY5" fmla="*/ 1863725 h 2295525"/>
              <a:gd name="connsiteX6" fmla="*/ 339783 w 1251008"/>
              <a:gd name="connsiteY6" fmla="*/ 1743076 h 2295525"/>
              <a:gd name="connsiteX7" fmla="*/ 269933 w 1251008"/>
              <a:gd name="connsiteY7" fmla="*/ 1701801 h 2295525"/>
              <a:gd name="connsiteX8" fmla="*/ 288983 w 1251008"/>
              <a:gd name="connsiteY8" fmla="*/ 1612901 h 2295525"/>
              <a:gd name="connsiteX9" fmla="*/ 168333 w 1251008"/>
              <a:gd name="connsiteY9" fmla="*/ 1555751 h 2295525"/>
              <a:gd name="connsiteX10" fmla="*/ 347216 w 1251008"/>
              <a:gd name="connsiteY10" fmla="*/ 1137013 h 2295525"/>
              <a:gd name="connsiteX11" fmla="*/ 0 w 1251008"/>
              <a:gd name="connsiteY11" fmla="*/ 930638 h 2295525"/>
              <a:gd name="connsiteX12" fmla="*/ 88900 w 1251008"/>
              <a:gd name="connsiteY12" fmla="*/ 618592 h 2295525"/>
              <a:gd name="connsiteX0" fmla="*/ 88900 w 1251008"/>
              <a:gd name="connsiteY0" fmla="*/ 618592 h 2295525"/>
              <a:gd name="connsiteX1" fmla="*/ 387408 w 1251008"/>
              <a:gd name="connsiteY1" fmla="*/ 0 h 2295525"/>
              <a:gd name="connsiteX2" fmla="*/ 790633 w 1251008"/>
              <a:gd name="connsiteY2" fmla="*/ 158750 h 2295525"/>
              <a:gd name="connsiteX3" fmla="*/ 533458 w 1251008"/>
              <a:gd name="connsiteY3" fmla="*/ 758825 h 2295525"/>
              <a:gd name="connsiteX4" fmla="*/ 1251008 w 1251008"/>
              <a:gd name="connsiteY4" fmla="*/ 2295525 h 2295525"/>
              <a:gd name="connsiteX5" fmla="*/ 288983 w 1251008"/>
              <a:gd name="connsiteY5" fmla="*/ 1863725 h 2295525"/>
              <a:gd name="connsiteX6" fmla="*/ 339783 w 1251008"/>
              <a:gd name="connsiteY6" fmla="*/ 1743076 h 2295525"/>
              <a:gd name="connsiteX7" fmla="*/ 269933 w 1251008"/>
              <a:gd name="connsiteY7" fmla="*/ 1701801 h 2295525"/>
              <a:gd name="connsiteX8" fmla="*/ 288983 w 1251008"/>
              <a:gd name="connsiteY8" fmla="*/ 1612901 h 2295525"/>
              <a:gd name="connsiteX9" fmla="*/ 168333 w 1251008"/>
              <a:gd name="connsiteY9" fmla="*/ 1555751 h 2295525"/>
              <a:gd name="connsiteX10" fmla="*/ 347216 w 1251008"/>
              <a:gd name="connsiteY10" fmla="*/ 1137013 h 2295525"/>
              <a:gd name="connsiteX11" fmla="*/ 0 w 1251008"/>
              <a:gd name="connsiteY11" fmla="*/ 930638 h 2295525"/>
              <a:gd name="connsiteX12" fmla="*/ 88900 w 1251008"/>
              <a:gd name="connsiteY12" fmla="*/ 618592 h 2295525"/>
              <a:gd name="connsiteX0" fmla="*/ 88900 w 1251008"/>
              <a:gd name="connsiteY0" fmla="*/ 618592 h 2295525"/>
              <a:gd name="connsiteX1" fmla="*/ 387408 w 1251008"/>
              <a:gd name="connsiteY1" fmla="*/ 0 h 2295525"/>
              <a:gd name="connsiteX2" fmla="*/ 790633 w 1251008"/>
              <a:gd name="connsiteY2" fmla="*/ 158750 h 2295525"/>
              <a:gd name="connsiteX3" fmla="*/ 533458 w 1251008"/>
              <a:gd name="connsiteY3" fmla="*/ 758825 h 2295525"/>
              <a:gd name="connsiteX4" fmla="*/ 701733 w 1251008"/>
              <a:gd name="connsiteY4" fmla="*/ 1130300 h 2295525"/>
              <a:gd name="connsiteX5" fmla="*/ 1251008 w 1251008"/>
              <a:gd name="connsiteY5" fmla="*/ 2295525 h 2295525"/>
              <a:gd name="connsiteX6" fmla="*/ 288983 w 1251008"/>
              <a:gd name="connsiteY6" fmla="*/ 1863725 h 2295525"/>
              <a:gd name="connsiteX7" fmla="*/ 339783 w 1251008"/>
              <a:gd name="connsiteY7" fmla="*/ 1743076 h 2295525"/>
              <a:gd name="connsiteX8" fmla="*/ 269933 w 1251008"/>
              <a:gd name="connsiteY8" fmla="*/ 1701801 h 2295525"/>
              <a:gd name="connsiteX9" fmla="*/ 288983 w 1251008"/>
              <a:gd name="connsiteY9" fmla="*/ 1612901 h 2295525"/>
              <a:gd name="connsiteX10" fmla="*/ 168333 w 1251008"/>
              <a:gd name="connsiteY10" fmla="*/ 1555751 h 2295525"/>
              <a:gd name="connsiteX11" fmla="*/ 347216 w 1251008"/>
              <a:gd name="connsiteY11" fmla="*/ 1137013 h 2295525"/>
              <a:gd name="connsiteX12" fmla="*/ 0 w 1251008"/>
              <a:gd name="connsiteY12" fmla="*/ 930638 h 2295525"/>
              <a:gd name="connsiteX13" fmla="*/ 88900 w 1251008"/>
              <a:gd name="connsiteY13" fmla="*/ 618592 h 2295525"/>
              <a:gd name="connsiteX0" fmla="*/ 88900 w 1251008"/>
              <a:gd name="connsiteY0" fmla="*/ 618592 h 2295525"/>
              <a:gd name="connsiteX1" fmla="*/ 387408 w 1251008"/>
              <a:gd name="connsiteY1" fmla="*/ 0 h 2295525"/>
              <a:gd name="connsiteX2" fmla="*/ 790633 w 1251008"/>
              <a:gd name="connsiteY2" fmla="*/ 158750 h 2295525"/>
              <a:gd name="connsiteX3" fmla="*/ 533458 w 1251008"/>
              <a:gd name="connsiteY3" fmla="*/ 758825 h 2295525"/>
              <a:gd name="connsiteX4" fmla="*/ 415983 w 1251008"/>
              <a:gd name="connsiteY4" fmla="*/ 1149350 h 2295525"/>
              <a:gd name="connsiteX5" fmla="*/ 1251008 w 1251008"/>
              <a:gd name="connsiteY5" fmla="*/ 2295525 h 2295525"/>
              <a:gd name="connsiteX6" fmla="*/ 288983 w 1251008"/>
              <a:gd name="connsiteY6" fmla="*/ 1863725 h 2295525"/>
              <a:gd name="connsiteX7" fmla="*/ 339783 w 1251008"/>
              <a:gd name="connsiteY7" fmla="*/ 1743076 h 2295525"/>
              <a:gd name="connsiteX8" fmla="*/ 269933 w 1251008"/>
              <a:gd name="connsiteY8" fmla="*/ 1701801 h 2295525"/>
              <a:gd name="connsiteX9" fmla="*/ 288983 w 1251008"/>
              <a:gd name="connsiteY9" fmla="*/ 1612901 h 2295525"/>
              <a:gd name="connsiteX10" fmla="*/ 168333 w 1251008"/>
              <a:gd name="connsiteY10" fmla="*/ 1555751 h 2295525"/>
              <a:gd name="connsiteX11" fmla="*/ 347216 w 1251008"/>
              <a:gd name="connsiteY11" fmla="*/ 1137013 h 2295525"/>
              <a:gd name="connsiteX12" fmla="*/ 0 w 1251008"/>
              <a:gd name="connsiteY12" fmla="*/ 930638 h 2295525"/>
              <a:gd name="connsiteX13" fmla="*/ 88900 w 1251008"/>
              <a:gd name="connsiteY13" fmla="*/ 618592 h 2295525"/>
              <a:gd name="connsiteX0" fmla="*/ 88900 w 1251008"/>
              <a:gd name="connsiteY0" fmla="*/ 618592 h 2295525"/>
              <a:gd name="connsiteX1" fmla="*/ 387408 w 1251008"/>
              <a:gd name="connsiteY1" fmla="*/ 0 h 2295525"/>
              <a:gd name="connsiteX2" fmla="*/ 790633 w 1251008"/>
              <a:gd name="connsiteY2" fmla="*/ 158750 h 2295525"/>
              <a:gd name="connsiteX3" fmla="*/ 533458 w 1251008"/>
              <a:gd name="connsiteY3" fmla="*/ 758825 h 2295525"/>
              <a:gd name="connsiteX4" fmla="*/ 415983 w 1251008"/>
              <a:gd name="connsiteY4" fmla="*/ 1149350 h 2295525"/>
              <a:gd name="connsiteX5" fmla="*/ 520758 w 1251008"/>
              <a:gd name="connsiteY5" fmla="*/ 1282700 h 2295525"/>
              <a:gd name="connsiteX6" fmla="*/ 1251008 w 1251008"/>
              <a:gd name="connsiteY6" fmla="*/ 2295525 h 2295525"/>
              <a:gd name="connsiteX7" fmla="*/ 288983 w 1251008"/>
              <a:gd name="connsiteY7" fmla="*/ 1863725 h 2295525"/>
              <a:gd name="connsiteX8" fmla="*/ 339783 w 1251008"/>
              <a:gd name="connsiteY8" fmla="*/ 1743076 h 2295525"/>
              <a:gd name="connsiteX9" fmla="*/ 269933 w 1251008"/>
              <a:gd name="connsiteY9" fmla="*/ 1701801 h 2295525"/>
              <a:gd name="connsiteX10" fmla="*/ 288983 w 1251008"/>
              <a:gd name="connsiteY10" fmla="*/ 1612901 h 2295525"/>
              <a:gd name="connsiteX11" fmla="*/ 168333 w 1251008"/>
              <a:gd name="connsiteY11" fmla="*/ 1555751 h 2295525"/>
              <a:gd name="connsiteX12" fmla="*/ 347216 w 1251008"/>
              <a:gd name="connsiteY12" fmla="*/ 1137013 h 2295525"/>
              <a:gd name="connsiteX13" fmla="*/ 0 w 1251008"/>
              <a:gd name="connsiteY13" fmla="*/ 930638 h 2295525"/>
              <a:gd name="connsiteX14" fmla="*/ 88900 w 1251008"/>
              <a:gd name="connsiteY14" fmla="*/ 618592 h 2295525"/>
              <a:gd name="connsiteX0" fmla="*/ 88900 w 1251008"/>
              <a:gd name="connsiteY0" fmla="*/ 618592 h 2295525"/>
              <a:gd name="connsiteX1" fmla="*/ 387408 w 1251008"/>
              <a:gd name="connsiteY1" fmla="*/ 0 h 2295525"/>
              <a:gd name="connsiteX2" fmla="*/ 790633 w 1251008"/>
              <a:gd name="connsiteY2" fmla="*/ 158750 h 2295525"/>
              <a:gd name="connsiteX3" fmla="*/ 533458 w 1251008"/>
              <a:gd name="connsiteY3" fmla="*/ 758825 h 2295525"/>
              <a:gd name="connsiteX4" fmla="*/ 415983 w 1251008"/>
              <a:gd name="connsiteY4" fmla="*/ 1149350 h 2295525"/>
              <a:gd name="connsiteX5" fmla="*/ 454083 w 1251008"/>
              <a:gd name="connsiteY5" fmla="*/ 1362075 h 2295525"/>
              <a:gd name="connsiteX6" fmla="*/ 1251008 w 1251008"/>
              <a:gd name="connsiteY6" fmla="*/ 2295525 h 2295525"/>
              <a:gd name="connsiteX7" fmla="*/ 288983 w 1251008"/>
              <a:gd name="connsiteY7" fmla="*/ 1863725 h 2295525"/>
              <a:gd name="connsiteX8" fmla="*/ 339783 w 1251008"/>
              <a:gd name="connsiteY8" fmla="*/ 1743076 h 2295525"/>
              <a:gd name="connsiteX9" fmla="*/ 269933 w 1251008"/>
              <a:gd name="connsiteY9" fmla="*/ 1701801 h 2295525"/>
              <a:gd name="connsiteX10" fmla="*/ 288983 w 1251008"/>
              <a:gd name="connsiteY10" fmla="*/ 1612901 h 2295525"/>
              <a:gd name="connsiteX11" fmla="*/ 168333 w 1251008"/>
              <a:gd name="connsiteY11" fmla="*/ 1555751 h 2295525"/>
              <a:gd name="connsiteX12" fmla="*/ 347216 w 1251008"/>
              <a:gd name="connsiteY12" fmla="*/ 1137013 h 2295525"/>
              <a:gd name="connsiteX13" fmla="*/ 0 w 1251008"/>
              <a:gd name="connsiteY13" fmla="*/ 930638 h 2295525"/>
              <a:gd name="connsiteX14" fmla="*/ 88900 w 1251008"/>
              <a:gd name="connsiteY14" fmla="*/ 618592 h 2295525"/>
              <a:gd name="connsiteX0" fmla="*/ 88900 w 1251008"/>
              <a:gd name="connsiteY0" fmla="*/ 618592 h 2295525"/>
              <a:gd name="connsiteX1" fmla="*/ 387408 w 1251008"/>
              <a:gd name="connsiteY1" fmla="*/ 0 h 2295525"/>
              <a:gd name="connsiteX2" fmla="*/ 790633 w 1251008"/>
              <a:gd name="connsiteY2" fmla="*/ 158750 h 2295525"/>
              <a:gd name="connsiteX3" fmla="*/ 533458 w 1251008"/>
              <a:gd name="connsiteY3" fmla="*/ 758825 h 2295525"/>
              <a:gd name="connsiteX4" fmla="*/ 415983 w 1251008"/>
              <a:gd name="connsiteY4" fmla="*/ 1149350 h 2295525"/>
              <a:gd name="connsiteX5" fmla="*/ 454083 w 1251008"/>
              <a:gd name="connsiteY5" fmla="*/ 1362075 h 2295525"/>
              <a:gd name="connsiteX6" fmla="*/ 523933 w 1251008"/>
              <a:gd name="connsiteY6" fmla="*/ 1447800 h 2295525"/>
              <a:gd name="connsiteX7" fmla="*/ 1251008 w 1251008"/>
              <a:gd name="connsiteY7" fmla="*/ 2295525 h 2295525"/>
              <a:gd name="connsiteX8" fmla="*/ 288983 w 1251008"/>
              <a:gd name="connsiteY8" fmla="*/ 1863725 h 2295525"/>
              <a:gd name="connsiteX9" fmla="*/ 339783 w 1251008"/>
              <a:gd name="connsiteY9" fmla="*/ 1743076 h 2295525"/>
              <a:gd name="connsiteX10" fmla="*/ 269933 w 1251008"/>
              <a:gd name="connsiteY10" fmla="*/ 1701801 h 2295525"/>
              <a:gd name="connsiteX11" fmla="*/ 288983 w 1251008"/>
              <a:gd name="connsiteY11" fmla="*/ 1612901 h 2295525"/>
              <a:gd name="connsiteX12" fmla="*/ 168333 w 1251008"/>
              <a:gd name="connsiteY12" fmla="*/ 1555751 h 2295525"/>
              <a:gd name="connsiteX13" fmla="*/ 347216 w 1251008"/>
              <a:gd name="connsiteY13" fmla="*/ 1137013 h 2295525"/>
              <a:gd name="connsiteX14" fmla="*/ 0 w 1251008"/>
              <a:gd name="connsiteY14" fmla="*/ 930638 h 2295525"/>
              <a:gd name="connsiteX15" fmla="*/ 88900 w 1251008"/>
              <a:gd name="connsiteY15" fmla="*/ 618592 h 2295525"/>
              <a:gd name="connsiteX0" fmla="*/ 88900 w 1251008"/>
              <a:gd name="connsiteY0" fmla="*/ 618592 h 2295525"/>
              <a:gd name="connsiteX1" fmla="*/ 387408 w 1251008"/>
              <a:gd name="connsiteY1" fmla="*/ 0 h 2295525"/>
              <a:gd name="connsiteX2" fmla="*/ 790633 w 1251008"/>
              <a:gd name="connsiteY2" fmla="*/ 158750 h 2295525"/>
              <a:gd name="connsiteX3" fmla="*/ 533458 w 1251008"/>
              <a:gd name="connsiteY3" fmla="*/ 758825 h 2295525"/>
              <a:gd name="connsiteX4" fmla="*/ 415983 w 1251008"/>
              <a:gd name="connsiteY4" fmla="*/ 1149350 h 2295525"/>
              <a:gd name="connsiteX5" fmla="*/ 454083 w 1251008"/>
              <a:gd name="connsiteY5" fmla="*/ 1362075 h 2295525"/>
              <a:gd name="connsiteX6" fmla="*/ 514408 w 1251008"/>
              <a:gd name="connsiteY6" fmla="*/ 1689100 h 2295525"/>
              <a:gd name="connsiteX7" fmla="*/ 1251008 w 1251008"/>
              <a:gd name="connsiteY7" fmla="*/ 2295525 h 2295525"/>
              <a:gd name="connsiteX8" fmla="*/ 288983 w 1251008"/>
              <a:gd name="connsiteY8" fmla="*/ 1863725 h 2295525"/>
              <a:gd name="connsiteX9" fmla="*/ 339783 w 1251008"/>
              <a:gd name="connsiteY9" fmla="*/ 1743076 h 2295525"/>
              <a:gd name="connsiteX10" fmla="*/ 269933 w 1251008"/>
              <a:gd name="connsiteY10" fmla="*/ 1701801 h 2295525"/>
              <a:gd name="connsiteX11" fmla="*/ 288983 w 1251008"/>
              <a:gd name="connsiteY11" fmla="*/ 1612901 h 2295525"/>
              <a:gd name="connsiteX12" fmla="*/ 168333 w 1251008"/>
              <a:gd name="connsiteY12" fmla="*/ 1555751 h 2295525"/>
              <a:gd name="connsiteX13" fmla="*/ 347216 w 1251008"/>
              <a:gd name="connsiteY13" fmla="*/ 1137013 h 2295525"/>
              <a:gd name="connsiteX14" fmla="*/ 0 w 1251008"/>
              <a:gd name="connsiteY14" fmla="*/ 930638 h 2295525"/>
              <a:gd name="connsiteX15" fmla="*/ 88900 w 1251008"/>
              <a:gd name="connsiteY15" fmla="*/ 618592 h 2295525"/>
              <a:gd name="connsiteX0" fmla="*/ 88900 w 1251008"/>
              <a:gd name="connsiteY0" fmla="*/ 618592 h 2295525"/>
              <a:gd name="connsiteX1" fmla="*/ 387408 w 1251008"/>
              <a:gd name="connsiteY1" fmla="*/ 0 h 2295525"/>
              <a:gd name="connsiteX2" fmla="*/ 790633 w 1251008"/>
              <a:gd name="connsiteY2" fmla="*/ 158750 h 2295525"/>
              <a:gd name="connsiteX3" fmla="*/ 533458 w 1251008"/>
              <a:gd name="connsiteY3" fmla="*/ 758825 h 2295525"/>
              <a:gd name="connsiteX4" fmla="*/ 415983 w 1251008"/>
              <a:gd name="connsiteY4" fmla="*/ 1149350 h 2295525"/>
              <a:gd name="connsiteX5" fmla="*/ 454083 w 1251008"/>
              <a:gd name="connsiteY5" fmla="*/ 1362075 h 2295525"/>
              <a:gd name="connsiteX6" fmla="*/ 514408 w 1251008"/>
              <a:gd name="connsiteY6" fmla="*/ 1689100 h 2295525"/>
              <a:gd name="connsiteX7" fmla="*/ 641408 w 1251008"/>
              <a:gd name="connsiteY7" fmla="*/ 1790700 h 2295525"/>
              <a:gd name="connsiteX8" fmla="*/ 1251008 w 1251008"/>
              <a:gd name="connsiteY8" fmla="*/ 2295525 h 2295525"/>
              <a:gd name="connsiteX9" fmla="*/ 288983 w 1251008"/>
              <a:gd name="connsiteY9" fmla="*/ 1863725 h 2295525"/>
              <a:gd name="connsiteX10" fmla="*/ 339783 w 1251008"/>
              <a:gd name="connsiteY10" fmla="*/ 1743076 h 2295525"/>
              <a:gd name="connsiteX11" fmla="*/ 269933 w 1251008"/>
              <a:gd name="connsiteY11" fmla="*/ 1701801 h 2295525"/>
              <a:gd name="connsiteX12" fmla="*/ 288983 w 1251008"/>
              <a:gd name="connsiteY12" fmla="*/ 1612901 h 2295525"/>
              <a:gd name="connsiteX13" fmla="*/ 168333 w 1251008"/>
              <a:gd name="connsiteY13" fmla="*/ 1555751 h 2295525"/>
              <a:gd name="connsiteX14" fmla="*/ 347216 w 1251008"/>
              <a:gd name="connsiteY14" fmla="*/ 1137013 h 2295525"/>
              <a:gd name="connsiteX15" fmla="*/ 0 w 1251008"/>
              <a:gd name="connsiteY15" fmla="*/ 930638 h 2295525"/>
              <a:gd name="connsiteX16" fmla="*/ 88900 w 1251008"/>
              <a:gd name="connsiteY16" fmla="*/ 618592 h 2295525"/>
              <a:gd name="connsiteX0" fmla="*/ 88900 w 1251008"/>
              <a:gd name="connsiteY0" fmla="*/ 618592 h 2295525"/>
              <a:gd name="connsiteX1" fmla="*/ 387408 w 1251008"/>
              <a:gd name="connsiteY1" fmla="*/ 0 h 2295525"/>
              <a:gd name="connsiteX2" fmla="*/ 790633 w 1251008"/>
              <a:gd name="connsiteY2" fmla="*/ 158750 h 2295525"/>
              <a:gd name="connsiteX3" fmla="*/ 533458 w 1251008"/>
              <a:gd name="connsiteY3" fmla="*/ 758825 h 2295525"/>
              <a:gd name="connsiteX4" fmla="*/ 415983 w 1251008"/>
              <a:gd name="connsiteY4" fmla="*/ 1149350 h 2295525"/>
              <a:gd name="connsiteX5" fmla="*/ 454083 w 1251008"/>
              <a:gd name="connsiteY5" fmla="*/ 1362075 h 2295525"/>
              <a:gd name="connsiteX6" fmla="*/ 514408 w 1251008"/>
              <a:gd name="connsiteY6" fmla="*/ 1689100 h 2295525"/>
              <a:gd name="connsiteX7" fmla="*/ 574733 w 1251008"/>
              <a:gd name="connsiteY7" fmla="*/ 1765300 h 2295525"/>
              <a:gd name="connsiteX8" fmla="*/ 1251008 w 1251008"/>
              <a:gd name="connsiteY8" fmla="*/ 2295525 h 2295525"/>
              <a:gd name="connsiteX9" fmla="*/ 288983 w 1251008"/>
              <a:gd name="connsiteY9" fmla="*/ 1863725 h 2295525"/>
              <a:gd name="connsiteX10" fmla="*/ 339783 w 1251008"/>
              <a:gd name="connsiteY10" fmla="*/ 1743076 h 2295525"/>
              <a:gd name="connsiteX11" fmla="*/ 269933 w 1251008"/>
              <a:gd name="connsiteY11" fmla="*/ 1701801 h 2295525"/>
              <a:gd name="connsiteX12" fmla="*/ 288983 w 1251008"/>
              <a:gd name="connsiteY12" fmla="*/ 1612901 h 2295525"/>
              <a:gd name="connsiteX13" fmla="*/ 168333 w 1251008"/>
              <a:gd name="connsiteY13" fmla="*/ 1555751 h 2295525"/>
              <a:gd name="connsiteX14" fmla="*/ 347216 w 1251008"/>
              <a:gd name="connsiteY14" fmla="*/ 1137013 h 2295525"/>
              <a:gd name="connsiteX15" fmla="*/ 0 w 1251008"/>
              <a:gd name="connsiteY15" fmla="*/ 930638 h 2295525"/>
              <a:gd name="connsiteX16" fmla="*/ 88900 w 1251008"/>
              <a:gd name="connsiteY16" fmla="*/ 618592 h 2295525"/>
              <a:gd name="connsiteX0" fmla="*/ 88900 w 1251008"/>
              <a:gd name="connsiteY0" fmla="*/ 618592 h 2295525"/>
              <a:gd name="connsiteX1" fmla="*/ 387408 w 1251008"/>
              <a:gd name="connsiteY1" fmla="*/ 0 h 2295525"/>
              <a:gd name="connsiteX2" fmla="*/ 790633 w 1251008"/>
              <a:gd name="connsiteY2" fmla="*/ 158750 h 2295525"/>
              <a:gd name="connsiteX3" fmla="*/ 533458 w 1251008"/>
              <a:gd name="connsiteY3" fmla="*/ 758825 h 2295525"/>
              <a:gd name="connsiteX4" fmla="*/ 415983 w 1251008"/>
              <a:gd name="connsiteY4" fmla="*/ 1149350 h 2295525"/>
              <a:gd name="connsiteX5" fmla="*/ 454083 w 1251008"/>
              <a:gd name="connsiteY5" fmla="*/ 1362075 h 2295525"/>
              <a:gd name="connsiteX6" fmla="*/ 514408 w 1251008"/>
              <a:gd name="connsiteY6" fmla="*/ 1689100 h 2295525"/>
              <a:gd name="connsiteX7" fmla="*/ 574733 w 1251008"/>
              <a:gd name="connsiteY7" fmla="*/ 1765300 h 2295525"/>
              <a:gd name="connsiteX8" fmla="*/ 901758 w 1251008"/>
              <a:gd name="connsiteY8" fmla="*/ 1546225 h 2295525"/>
              <a:gd name="connsiteX9" fmla="*/ 1251008 w 1251008"/>
              <a:gd name="connsiteY9" fmla="*/ 2295525 h 2295525"/>
              <a:gd name="connsiteX10" fmla="*/ 288983 w 1251008"/>
              <a:gd name="connsiteY10" fmla="*/ 1863725 h 2295525"/>
              <a:gd name="connsiteX11" fmla="*/ 339783 w 1251008"/>
              <a:gd name="connsiteY11" fmla="*/ 1743076 h 2295525"/>
              <a:gd name="connsiteX12" fmla="*/ 269933 w 1251008"/>
              <a:gd name="connsiteY12" fmla="*/ 1701801 h 2295525"/>
              <a:gd name="connsiteX13" fmla="*/ 288983 w 1251008"/>
              <a:gd name="connsiteY13" fmla="*/ 1612901 h 2295525"/>
              <a:gd name="connsiteX14" fmla="*/ 168333 w 1251008"/>
              <a:gd name="connsiteY14" fmla="*/ 1555751 h 2295525"/>
              <a:gd name="connsiteX15" fmla="*/ 347216 w 1251008"/>
              <a:gd name="connsiteY15" fmla="*/ 1137013 h 2295525"/>
              <a:gd name="connsiteX16" fmla="*/ 0 w 1251008"/>
              <a:gd name="connsiteY16" fmla="*/ 930638 h 2295525"/>
              <a:gd name="connsiteX17" fmla="*/ 88900 w 1251008"/>
              <a:gd name="connsiteY17" fmla="*/ 618592 h 2295525"/>
              <a:gd name="connsiteX0" fmla="*/ 88900 w 1251008"/>
              <a:gd name="connsiteY0" fmla="*/ 618592 h 2295525"/>
              <a:gd name="connsiteX1" fmla="*/ 387408 w 1251008"/>
              <a:gd name="connsiteY1" fmla="*/ 0 h 2295525"/>
              <a:gd name="connsiteX2" fmla="*/ 790633 w 1251008"/>
              <a:gd name="connsiteY2" fmla="*/ 158750 h 2295525"/>
              <a:gd name="connsiteX3" fmla="*/ 533458 w 1251008"/>
              <a:gd name="connsiteY3" fmla="*/ 758825 h 2295525"/>
              <a:gd name="connsiteX4" fmla="*/ 415983 w 1251008"/>
              <a:gd name="connsiteY4" fmla="*/ 1149350 h 2295525"/>
              <a:gd name="connsiteX5" fmla="*/ 454083 w 1251008"/>
              <a:gd name="connsiteY5" fmla="*/ 1362075 h 2295525"/>
              <a:gd name="connsiteX6" fmla="*/ 514408 w 1251008"/>
              <a:gd name="connsiteY6" fmla="*/ 1689100 h 2295525"/>
              <a:gd name="connsiteX7" fmla="*/ 574733 w 1251008"/>
              <a:gd name="connsiteY7" fmla="*/ 1765300 h 2295525"/>
              <a:gd name="connsiteX8" fmla="*/ 901758 w 1251008"/>
              <a:gd name="connsiteY8" fmla="*/ 1546225 h 2295525"/>
              <a:gd name="connsiteX9" fmla="*/ 1047808 w 1251008"/>
              <a:gd name="connsiteY9" fmla="*/ 1857375 h 2295525"/>
              <a:gd name="connsiteX10" fmla="*/ 1251008 w 1251008"/>
              <a:gd name="connsiteY10" fmla="*/ 2295525 h 2295525"/>
              <a:gd name="connsiteX11" fmla="*/ 288983 w 1251008"/>
              <a:gd name="connsiteY11" fmla="*/ 1863725 h 2295525"/>
              <a:gd name="connsiteX12" fmla="*/ 339783 w 1251008"/>
              <a:gd name="connsiteY12" fmla="*/ 1743076 h 2295525"/>
              <a:gd name="connsiteX13" fmla="*/ 269933 w 1251008"/>
              <a:gd name="connsiteY13" fmla="*/ 1701801 h 2295525"/>
              <a:gd name="connsiteX14" fmla="*/ 288983 w 1251008"/>
              <a:gd name="connsiteY14" fmla="*/ 1612901 h 2295525"/>
              <a:gd name="connsiteX15" fmla="*/ 168333 w 1251008"/>
              <a:gd name="connsiteY15" fmla="*/ 1555751 h 2295525"/>
              <a:gd name="connsiteX16" fmla="*/ 347216 w 1251008"/>
              <a:gd name="connsiteY16" fmla="*/ 1137013 h 2295525"/>
              <a:gd name="connsiteX17" fmla="*/ 0 w 1251008"/>
              <a:gd name="connsiteY17" fmla="*/ 930638 h 2295525"/>
              <a:gd name="connsiteX18" fmla="*/ 88900 w 1251008"/>
              <a:gd name="connsiteY18" fmla="*/ 618592 h 2295525"/>
              <a:gd name="connsiteX0" fmla="*/ 88900 w 1543108"/>
              <a:gd name="connsiteY0" fmla="*/ 618592 h 2295525"/>
              <a:gd name="connsiteX1" fmla="*/ 387408 w 1543108"/>
              <a:gd name="connsiteY1" fmla="*/ 0 h 2295525"/>
              <a:gd name="connsiteX2" fmla="*/ 790633 w 1543108"/>
              <a:gd name="connsiteY2" fmla="*/ 158750 h 2295525"/>
              <a:gd name="connsiteX3" fmla="*/ 533458 w 1543108"/>
              <a:gd name="connsiteY3" fmla="*/ 758825 h 2295525"/>
              <a:gd name="connsiteX4" fmla="*/ 415983 w 1543108"/>
              <a:gd name="connsiteY4" fmla="*/ 1149350 h 2295525"/>
              <a:gd name="connsiteX5" fmla="*/ 454083 w 1543108"/>
              <a:gd name="connsiteY5" fmla="*/ 1362075 h 2295525"/>
              <a:gd name="connsiteX6" fmla="*/ 514408 w 1543108"/>
              <a:gd name="connsiteY6" fmla="*/ 1689100 h 2295525"/>
              <a:gd name="connsiteX7" fmla="*/ 574733 w 1543108"/>
              <a:gd name="connsiteY7" fmla="*/ 1765300 h 2295525"/>
              <a:gd name="connsiteX8" fmla="*/ 901758 w 1543108"/>
              <a:gd name="connsiteY8" fmla="*/ 1546225 h 2295525"/>
              <a:gd name="connsiteX9" fmla="*/ 1543108 w 1543108"/>
              <a:gd name="connsiteY9" fmla="*/ 1641475 h 2295525"/>
              <a:gd name="connsiteX10" fmla="*/ 1251008 w 1543108"/>
              <a:gd name="connsiteY10" fmla="*/ 2295525 h 2295525"/>
              <a:gd name="connsiteX11" fmla="*/ 288983 w 1543108"/>
              <a:gd name="connsiteY11" fmla="*/ 1863725 h 2295525"/>
              <a:gd name="connsiteX12" fmla="*/ 339783 w 1543108"/>
              <a:gd name="connsiteY12" fmla="*/ 1743076 h 2295525"/>
              <a:gd name="connsiteX13" fmla="*/ 269933 w 1543108"/>
              <a:gd name="connsiteY13" fmla="*/ 1701801 h 2295525"/>
              <a:gd name="connsiteX14" fmla="*/ 288983 w 1543108"/>
              <a:gd name="connsiteY14" fmla="*/ 1612901 h 2295525"/>
              <a:gd name="connsiteX15" fmla="*/ 168333 w 1543108"/>
              <a:gd name="connsiteY15" fmla="*/ 1555751 h 2295525"/>
              <a:gd name="connsiteX16" fmla="*/ 347216 w 1543108"/>
              <a:gd name="connsiteY16" fmla="*/ 1137013 h 2295525"/>
              <a:gd name="connsiteX17" fmla="*/ 0 w 1543108"/>
              <a:gd name="connsiteY17" fmla="*/ 930638 h 2295525"/>
              <a:gd name="connsiteX18" fmla="*/ 88900 w 1543108"/>
              <a:gd name="connsiteY18" fmla="*/ 618592 h 229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43108" h="2295525">
                <a:moveTo>
                  <a:pt x="88900" y="618592"/>
                </a:moveTo>
                <a:lnTo>
                  <a:pt x="387408" y="0"/>
                </a:lnTo>
                <a:lnTo>
                  <a:pt x="790633" y="158750"/>
                </a:lnTo>
                <a:lnTo>
                  <a:pt x="533458" y="758825"/>
                </a:lnTo>
                <a:lnTo>
                  <a:pt x="415983" y="1149350"/>
                </a:lnTo>
                <a:lnTo>
                  <a:pt x="454083" y="1362075"/>
                </a:lnTo>
                <a:lnTo>
                  <a:pt x="514408" y="1689100"/>
                </a:lnTo>
                <a:lnTo>
                  <a:pt x="574733" y="1765300"/>
                </a:lnTo>
                <a:cubicBezTo>
                  <a:pt x="604366" y="1786467"/>
                  <a:pt x="872125" y="1525058"/>
                  <a:pt x="901758" y="1546225"/>
                </a:cubicBezTo>
                <a:lnTo>
                  <a:pt x="1543108" y="1641475"/>
                </a:lnTo>
                <a:lnTo>
                  <a:pt x="1251008" y="2295525"/>
                </a:lnTo>
                <a:lnTo>
                  <a:pt x="288983" y="1863725"/>
                </a:lnTo>
                <a:lnTo>
                  <a:pt x="339783" y="1743076"/>
                </a:lnTo>
                <a:lnTo>
                  <a:pt x="269933" y="1701801"/>
                </a:lnTo>
                <a:lnTo>
                  <a:pt x="288983" y="1612901"/>
                </a:lnTo>
                <a:lnTo>
                  <a:pt x="168333" y="1555751"/>
                </a:lnTo>
                <a:lnTo>
                  <a:pt x="347216" y="1137013"/>
                </a:lnTo>
                <a:lnTo>
                  <a:pt x="0" y="930638"/>
                </a:lnTo>
                <a:lnTo>
                  <a:pt x="88900" y="618592"/>
                </a:lnTo>
                <a:close/>
              </a:path>
            </a:pathLst>
          </a:custGeom>
          <a:solidFill>
            <a:srgbClr val="FFFF00">
              <a:alpha val="50196"/>
            </a:srgbClr>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45"/>
          <p:cNvSpPr/>
          <p:nvPr/>
        </p:nvSpPr>
        <p:spPr>
          <a:xfrm>
            <a:off x="4121539" y="3658505"/>
            <a:ext cx="340866" cy="356496"/>
          </a:xfrm>
          <a:custGeom>
            <a:avLst/>
            <a:gdLst>
              <a:gd name="connsiteX0" fmla="*/ 0 w 144016"/>
              <a:gd name="connsiteY0" fmla="*/ 0 h 131071"/>
              <a:gd name="connsiteX1" fmla="*/ 144016 w 144016"/>
              <a:gd name="connsiteY1" fmla="*/ 0 h 131071"/>
              <a:gd name="connsiteX2" fmla="*/ 144016 w 144016"/>
              <a:gd name="connsiteY2" fmla="*/ 131071 h 131071"/>
              <a:gd name="connsiteX3" fmla="*/ 0 w 144016"/>
              <a:gd name="connsiteY3" fmla="*/ 131071 h 131071"/>
              <a:gd name="connsiteX4" fmla="*/ 0 w 144016"/>
              <a:gd name="connsiteY4" fmla="*/ 0 h 131071"/>
              <a:gd name="connsiteX0" fmla="*/ 3175 w 144016"/>
              <a:gd name="connsiteY0" fmla="*/ 0 h 197746"/>
              <a:gd name="connsiteX1" fmla="*/ 144016 w 144016"/>
              <a:gd name="connsiteY1" fmla="*/ 66675 h 197746"/>
              <a:gd name="connsiteX2" fmla="*/ 144016 w 144016"/>
              <a:gd name="connsiteY2" fmla="*/ 197746 h 197746"/>
              <a:gd name="connsiteX3" fmla="*/ 0 w 144016"/>
              <a:gd name="connsiteY3" fmla="*/ 197746 h 197746"/>
              <a:gd name="connsiteX4" fmla="*/ 3175 w 144016"/>
              <a:gd name="connsiteY4" fmla="*/ 0 h 197746"/>
              <a:gd name="connsiteX0" fmla="*/ 3175 w 315466"/>
              <a:gd name="connsiteY0" fmla="*/ 0 h 197746"/>
              <a:gd name="connsiteX1" fmla="*/ 315466 w 315466"/>
              <a:gd name="connsiteY1" fmla="*/ 107950 h 197746"/>
              <a:gd name="connsiteX2" fmla="*/ 144016 w 315466"/>
              <a:gd name="connsiteY2" fmla="*/ 197746 h 197746"/>
              <a:gd name="connsiteX3" fmla="*/ 0 w 315466"/>
              <a:gd name="connsiteY3" fmla="*/ 197746 h 197746"/>
              <a:gd name="connsiteX4" fmla="*/ 3175 w 315466"/>
              <a:gd name="connsiteY4" fmla="*/ 0 h 197746"/>
              <a:gd name="connsiteX0" fmla="*/ 6350 w 318641"/>
              <a:gd name="connsiteY0" fmla="*/ 0 h 318396"/>
              <a:gd name="connsiteX1" fmla="*/ 318641 w 318641"/>
              <a:gd name="connsiteY1" fmla="*/ 107950 h 318396"/>
              <a:gd name="connsiteX2" fmla="*/ 147191 w 318641"/>
              <a:gd name="connsiteY2" fmla="*/ 197746 h 318396"/>
              <a:gd name="connsiteX3" fmla="*/ 0 w 318641"/>
              <a:gd name="connsiteY3" fmla="*/ 318396 h 318396"/>
              <a:gd name="connsiteX4" fmla="*/ 6350 w 318641"/>
              <a:gd name="connsiteY4" fmla="*/ 0 h 318396"/>
              <a:gd name="connsiteX0" fmla="*/ 6350 w 318641"/>
              <a:gd name="connsiteY0" fmla="*/ 0 h 356496"/>
              <a:gd name="connsiteX1" fmla="*/ 318641 w 318641"/>
              <a:gd name="connsiteY1" fmla="*/ 107950 h 356496"/>
              <a:gd name="connsiteX2" fmla="*/ 153541 w 318641"/>
              <a:gd name="connsiteY2" fmla="*/ 356496 h 356496"/>
              <a:gd name="connsiteX3" fmla="*/ 0 w 318641"/>
              <a:gd name="connsiteY3" fmla="*/ 318396 h 356496"/>
              <a:gd name="connsiteX4" fmla="*/ 6350 w 318641"/>
              <a:gd name="connsiteY4" fmla="*/ 0 h 356496"/>
              <a:gd name="connsiteX0" fmla="*/ 6350 w 318641"/>
              <a:gd name="connsiteY0" fmla="*/ 0 h 356496"/>
              <a:gd name="connsiteX1" fmla="*/ 318641 w 318641"/>
              <a:gd name="connsiteY1" fmla="*/ 107950 h 356496"/>
              <a:gd name="connsiteX2" fmla="*/ 231387 w 318641"/>
              <a:gd name="connsiteY2" fmla="*/ 232433 h 356496"/>
              <a:gd name="connsiteX3" fmla="*/ 153541 w 318641"/>
              <a:gd name="connsiteY3" fmla="*/ 356496 h 356496"/>
              <a:gd name="connsiteX4" fmla="*/ 0 w 318641"/>
              <a:gd name="connsiteY4" fmla="*/ 318396 h 356496"/>
              <a:gd name="connsiteX5" fmla="*/ 6350 w 318641"/>
              <a:gd name="connsiteY5" fmla="*/ 0 h 356496"/>
              <a:gd name="connsiteX0" fmla="*/ 6350 w 318641"/>
              <a:gd name="connsiteY0" fmla="*/ 0 h 356496"/>
              <a:gd name="connsiteX1" fmla="*/ 318641 w 318641"/>
              <a:gd name="connsiteY1" fmla="*/ 107950 h 356496"/>
              <a:gd name="connsiteX2" fmla="*/ 202812 w 318641"/>
              <a:gd name="connsiteY2" fmla="*/ 302283 h 356496"/>
              <a:gd name="connsiteX3" fmla="*/ 153541 w 318641"/>
              <a:gd name="connsiteY3" fmla="*/ 356496 h 356496"/>
              <a:gd name="connsiteX4" fmla="*/ 0 w 318641"/>
              <a:gd name="connsiteY4" fmla="*/ 318396 h 356496"/>
              <a:gd name="connsiteX5" fmla="*/ 6350 w 318641"/>
              <a:gd name="connsiteY5" fmla="*/ 0 h 356496"/>
              <a:gd name="connsiteX0" fmla="*/ 6350 w 318641"/>
              <a:gd name="connsiteY0" fmla="*/ 0 h 356496"/>
              <a:gd name="connsiteX1" fmla="*/ 318641 w 318641"/>
              <a:gd name="connsiteY1" fmla="*/ 107950 h 356496"/>
              <a:gd name="connsiteX2" fmla="*/ 275837 w 318641"/>
              <a:gd name="connsiteY2" fmla="*/ 184808 h 356496"/>
              <a:gd name="connsiteX3" fmla="*/ 202812 w 318641"/>
              <a:gd name="connsiteY3" fmla="*/ 302283 h 356496"/>
              <a:gd name="connsiteX4" fmla="*/ 153541 w 318641"/>
              <a:gd name="connsiteY4" fmla="*/ 356496 h 356496"/>
              <a:gd name="connsiteX5" fmla="*/ 0 w 318641"/>
              <a:gd name="connsiteY5" fmla="*/ 318396 h 356496"/>
              <a:gd name="connsiteX6" fmla="*/ 6350 w 318641"/>
              <a:gd name="connsiteY6" fmla="*/ 0 h 356496"/>
              <a:gd name="connsiteX0" fmla="*/ 6350 w 318641"/>
              <a:gd name="connsiteY0" fmla="*/ 0 h 356496"/>
              <a:gd name="connsiteX1" fmla="*/ 318641 w 318641"/>
              <a:gd name="connsiteY1" fmla="*/ 107950 h 356496"/>
              <a:gd name="connsiteX2" fmla="*/ 298062 w 318641"/>
              <a:gd name="connsiteY2" fmla="*/ 248308 h 356496"/>
              <a:gd name="connsiteX3" fmla="*/ 202812 w 318641"/>
              <a:gd name="connsiteY3" fmla="*/ 302283 h 356496"/>
              <a:gd name="connsiteX4" fmla="*/ 153541 w 318641"/>
              <a:gd name="connsiteY4" fmla="*/ 356496 h 356496"/>
              <a:gd name="connsiteX5" fmla="*/ 0 w 318641"/>
              <a:gd name="connsiteY5" fmla="*/ 318396 h 356496"/>
              <a:gd name="connsiteX6" fmla="*/ 6350 w 318641"/>
              <a:gd name="connsiteY6" fmla="*/ 0 h 356496"/>
              <a:gd name="connsiteX0" fmla="*/ 6350 w 340866"/>
              <a:gd name="connsiteY0" fmla="*/ 0 h 356496"/>
              <a:gd name="connsiteX1" fmla="*/ 340866 w 340866"/>
              <a:gd name="connsiteY1" fmla="*/ 111125 h 356496"/>
              <a:gd name="connsiteX2" fmla="*/ 298062 w 340866"/>
              <a:gd name="connsiteY2" fmla="*/ 248308 h 356496"/>
              <a:gd name="connsiteX3" fmla="*/ 202812 w 340866"/>
              <a:gd name="connsiteY3" fmla="*/ 302283 h 356496"/>
              <a:gd name="connsiteX4" fmla="*/ 153541 w 340866"/>
              <a:gd name="connsiteY4" fmla="*/ 356496 h 356496"/>
              <a:gd name="connsiteX5" fmla="*/ 0 w 340866"/>
              <a:gd name="connsiteY5" fmla="*/ 318396 h 356496"/>
              <a:gd name="connsiteX6" fmla="*/ 6350 w 340866"/>
              <a:gd name="connsiteY6" fmla="*/ 0 h 35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866" h="356496">
                <a:moveTo>
                  <a:pt x="6350" y="0"/>
                </a:moveTo>
                <a:lnTo>
                  <a:pt x="340866" y="111125"/>
                </a:lnTo>
                <a:lnTo>
                  <a:pt x="298062" y="248308"/>
                </a:lnTo>
                <a:lnTo>
                  <a:pt x="202812" y="302283"/>
                </a:lnTo>
                <a:lnTo>
                  <a:pt x="153541" y="356496"/>
                </a:lnTo>
                <a:lnTo>
                  <a:pt x="0" y="318396"/>
                </a:lnTo>
                <a:cubicBezTo>
                  <a:pt x="1058" y="252481"/>
                  <a:pt x="5292" y="65915"/>
                  <a:pt x="6350" y="0"/>
                </a:cubicBezTo>
                <a:close/>
              </a:path>
            </a:pathLst>
          </a:custGeom>
          <a:solidFill>
            <a:srgbClr val="FFFF00">
              <a:alpha val="50196"/>
            </a:srgbClr>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p:cNvSpPr txBox="1"/>
          <p:nvPr/>
        </p:nvSpPr>
        <p:spPr>
          <a:xfrm>
            <a:off x="3277871" y="1579439"/>
            <a:ext cx="359604" cy="369332"/>
          </a:xfrm>
          <a:prstGeom prst="rect">
            <a:avLst/>
          </a:prstGeom>
          <a:noFill/>
        </p:spPr>
        <p:txBody>
          <a:bodyPr wrap="square" rtlCol="0">
            <a:spAutoFit/>
          </a:bodyPr>
          <a:lstStyle/>
          <a:p>
            <a:endParaRPr lang="sv-SE" dirty="0"/>
          </a:p>
        </p:txBody>
      </p:sp>
      <p:sp>
        <p:nvSpPr>
          <p:cNvPr id="40" name="textruta 39"/>
          <p:cNvSpPr txBox="1"/>
          <p:nvPr/>
        </p:nvSpPr>
        <p:spPr>
          <a:xfrm>
            <a:off x="103801" y="1909930"/>
            <a:ext cx="1811714" cy="338554"/>
          </a:xfrm>
          <a:prstGeom prst="rect">
            <a:avLst/>
          </a:prstGeom>
          <a:solidFill>
            <a:schemeClr val="bg1"/>
          </a:solidFill>
          <a:ln cmpd="dbl">
            <a:solidFill>
              <a:schemeClr val="accent1"/>
            </a:solidFill>
            <a:prstDash val="dash"/>
          </a:ln>
        </p:spPr>
        <p:txBody>
          <a:bodyPr wrap="square" rtlCol="0">
            <a:spAutoFit/>
          </a:bodyPr>
          <a:lstStyle/>
          <a:p>
            <a:r>
              <a:rPr lang="sv-SE" sz="800" b="1" dirty="0">
                <a:solidFill>
                  <a:srgbClr val="FF0000"/>
                </a:solidFill>
              </a:rPr>
              <a:t>Plan antas tidigast våren 2025</a:t>
            </a:r>
          </a:p>
          <a:p>
            <a:r>
              <a:rPr lang="sv-SE" sz="800" b="1" dirty="0">
                <a:solidFill>
                  <a:srgbClr val="FF0000"/>
                </a:solidFill>
              </a:rPr>
              <a:t>Byggnation tidigast 2025/2026</a:t>
            </a:r>
          </a:p>
        </p:txBody>
      </p:sp>
      <p:sp>
        <p:nvSpPr>
          <p:cNvPr id="41" name="textruta 40"/>
          <p:cNvSpPr txBox="1"/>
          <p:nvPr/>
        </p:nvSpPr>
        <p:spPr>
          <a:xfrm>
            <a:off x="95467" y="1412776"/>
            <a:ext cx="2468048" cy="461665"/>
          </a:xfrm>
          <a:prstGeom prst="rect">
            <a:avLst/>
          </a:prstGeom>
          <a:solidFill>
            <a:schemeClr val="bg1"/>
          </a:solidFill>
          <a:ln>
            <a:solidFill>
              <a:schemeClr val="accent1"/>
            </a:solidFill>
          </a:ln>
        </p:spPr>
        <p:txBody>
          <a:bodyPr wrap="none" rtlCol="0">
            <a:spAutoFit/>
          </a:bodyPr>
          <a:lstStyle/>
          <a:p>
            <a:r>
              <a:rPr lang="sv-SE" sz="1200" b="1" dirty="0" smtClean="0"/>
              <a:t>Hedvägen/ Norra Axvall (TB 04)</a:t>
            </a:r>
          </a:p>
          <a:p>
            <a:r>
              <a:rPr lang="sv-SE" sz="1200" dirty="0" smtClean="0"/>
              <a:t>30 - 120 bostäder</a:t>
            </a:r>
          </a:p>
        </p:txBody>
      </p:sp>
      <p:sp>
        <p:nvSpPr>
          <p:cNvPr id="42" name="textruta 41"/>
          <p:cNvSpPr txBox="1"/>
          <p:nvPr/>
        </p:nvSpPr>
        <p:spPr>
          <a:xfrm>
            <a:off x="100796" y="2994917"/>
            <a:ext cx="1811714" cy="338554"/>
          </a:xfrm>
          <a:prstGeom prst="rect">
            <a:avLst/>
          </a:prstGeom>
          <a:solidFill>
            <a:schemeClr val="bg1"/>
          </a:solidFill>
          <a:ln cmpd="dbl">
            <a:solidFill>
              <a:schemeClr val="accent1"/>
            </a:solidFill>
            <a:prstDash val="dash"/>
          </a:ln>
        </p:spPr>
        <p:txBody>
          <a:bodyPr wrap="square" rtlCol="0">
            <a:spAutoFit/>
          </a:bodyPr>
          <a:lstStyle/>
          <a:p>
            <a:r>
              <a:rPr lang="sv-SE" sz="800" b="1" dirty="0">
                <a:solidFill>
                  <a:srgbClr val="FF0000"/>
                </a:solidFill>
              </a:rPr>
              <a:t>Plan antas tidigast hösten </a:t>
            </a:r>
            <a:r>
              <a:rPr lang="sv-SE" sz="800" b="1" dirty="0" smtClean="0">
                <a:solidFill>
                  <a:srgbClr val="FF0000"/>
                </a:solidFill>
              </a:rPr>
              <a:t>2025</a:t>
            </a:r>
            <a:endParaRPr lang="sv-SE" sz="800" b="1" dirty="0">
              <a:solidFill>
                <a:srgbClr val="FF0000"/>
              </a:solidFill>
            </a:endParaRPr>
          </a:p>
          <a:p>
            <a:r>
              <a:rPr lang="sv-SE" sz="800" b="1" dirty="0">
                <a:solidFill>
                  <a:srgbClr val="FF0000"/>
                </a:solidFill>
              </a:rPr>
              <a:t>Byggnation tidigast 2026/2028</a:t>
            </a:r>
          </a:p>
        </p:txBody>
      </p:sp>
      <p:sp>
        <p:nvSpPr>
          <p:cNvPr id="43" name="textruta 42"/>
          <p:cNvSpPr txBox="1"/>
          <p:nvPr/>
        </p:nvSpPr>
        <p:spPr>
          <a:xfrm>
            <a:off x="100796" y="2509943"/>
            <a:ext cx="1972015" cy="461665"/>
          </a:xfrm>
          <a:prstGeom prst="rect">
            <a:avLst/>
          </a:prstGeom>
          <a:solidFill>
            <a:schemeClr val="bg1"/>
          </a:solidFill>
          <a:ln>
            <a:solidFill>
              <a:schemeClr val="accent1"/>
            </a:solidFill>
          </a:ln>
        </p:spPr>
        <p:txBody>
          <a:bodyPr wrap="none" rtlCol="0">
            <a:spAutoFit/>
          </a:bodyPr>
          <a:lstStyle/>
          <a:p>
            <a:r>
              <a:rPr lang="sv-SE" sz="1200" b="1" dirty="0" smtClean="0"/>
              <a:t>Olofstorpsvägen (TB 03)</a:t>
            </a:r>
          </a:p>
          <a:p>
            <a:r>
              <a:rPr lang="sv-SE" sz="1200" dirty="0" smtClean="0"/>
              <a:t>6 - 20 bostäder</a:t>
            </a:r>
          </a:p>
        </p:txBody>
      </p:sp>
      <p:sp>
        <p:nvSpPr>
          <p:cNvPr id="44" name="textruta 43"/>
          <p:cNvSpPr txBox="1"/>
          <p:nvPr/>
        </p:nvSpPr>
        <p:spPr>
          <a:xfrm>
            <a:off x="100796" y="4622298"/>
            <a:ext cx="1811714" cy="338554"/>
          </a:xfrm>
          <a:prstGeom prst="rect">
            <a:avLst/>
          </a:prstGeom>
          <a:solidFill>
            <a:schemeClr val="bg1"/>
          </a:solidFill>
          <a:ln cmpd="dbl">
            <a:solidFill>
              <a:schemeClr val="accent1"/>
            </a:solidFill>
            <a:prstDash val="dash"/>
          </a:ln>
        </p:spPr>
        <p:txBody>
          <a:bodyPr wrap="square" rtlCol="0">
            <a:spAutoFit/>
          </a:bodyPr>
          <a:lstStyle/>
          <a:p>
            <a:r>
              <a:rPr lang="sv-SE" sz="800" b="1" dirty="0" smtClean="0">
                <a:solidFill>
                  <a:srgbClr val="FF0000"/>
                </a:solidFill>
              </a:rPr>
              <a:t>Plan antas </a:t>
            </a:r>
            <a:r>
              <a:rPr lang="sv-SE" sz="800" b="1" dirty="0">
                <a:solidFill>
                  <a:srgbClr val="FF0000"/>
                </a:solidFill>
              </a:rPr>
              <a:t>tidigast hösten </a:t>
            </a:r>
            <a:r>
              <a:rPr lang="sv-SE" sz="800" b="1" dirty="0" smtClean="0">
                <a:solidFill>
                  <a:srgbClr val="FF0000"/>
                </a:solidFill>
              </a:rPr>
              <a:t>2024</a:t>
            </a:r>
          </a:p>
          <a:p>
            <a:r>
              <a:rPr lang="sv-SE" sz="800" b="1" dirty="0" smtClean="0">
                <a:solidFill>
                  <a:srgbClr val="FF0000"/>
                </a:solidFill>
              </a:rPr>
              <a:t>Byggnation tidigast 2025/2027</a:t>
            </a:r>
            <a:endParaRPr lang="sv-SE" sz="800" b="1" dirty="0">
              <a:solidFill>
                <a:srgbClr val="FF0000"/>
              </a:solidFill>
            </a:endParaRPr>
          </a:p>
        </p:txBody>
      </p:sp>
      <p:sp>
        <p:nvSpPr>
          <p:cNvPr id="45" name="textruta 44"/>
          <p:cNvSpPr txBox="1"/>
          <p:nvPr/>
        </p:nvSpPr>
        <p:spPr>
          <a:xfrm>
            <a:off x="100796" y="4129130"/>
            <a:ext cx="1563954" cy="461665"/>
          </a:xfrm>
          <a:prstGeom prst="rect">
            <a:avLst/>
          </a:prstGeom>
          <a:solidFill>
            <a:schemeClr val="bg1"/>
          </a:solidFill>
          <a:ln>
            <a:solidFill>
              <a:schemeClr val="accent1"/>
            </a:solidFill>
          </a:ln>
        </p:spPr>
        <p:txBody>
          <a:bodyPr wrap="none" rtlCol="0">
            <a:spAutoFit/>
          </a:bodyPr>
          <a:lstStyle/>
          <a:p>
            <a:r>
              <a:rPr lang="sv-SE" sz="1200" b="1" dirty="0" smtClean="0"/>
              <a:t>ICA tomten (TB 01)</a:t>
            </a:r>
          </a:p>
          <a:p>
            <a:r>
              <a:rPr lang="sv-SE" sz="1200" dirty="0" smtClean="0"/>
              <a:t>15 - 30 bostäder</a:t>
            </a:r>
          </a:p>
        </p:txBody>
      </p:sp>
      <p:sp>
        <p:nvSpPr>
          <p:cNvPr id="46" name="textruta 45"/>
          <p:cNvSpPr txBox="1"/>
          <p:nvPr/>
        </p:nvSpPr>
        <p:spPr>
          <a:xfrm>
            <a:off x="1933343" y="5733256"/>
            <a:ext cx="1811714" cy="338554"/>
          </a:xfrm>
          <a:prstGeom prst="rect">
            <a:avLst/>
          </a:prstGeom>
          <a:solidFill>
            <a:schemeClr val="bg1"/>
          </a:solidFill>
          <a:ln cmpd="dbl">
            <a:solidFill>
              <a:schemeClr val="accent1"/>
            </a:solidFill>
            <a:prstDash val="dash"/>
          </a:ln>
        </p:spPr>
        <p:txBody>
          <a:bodyPr wrap="square" rtlCol="0">
            <a:spAutoFit/>
          </a:bodyPr>
          <a:lstStyle/>
          <a:p>
            <a:r>
              <a:rPr lang="sv-SE" sz="800" b="1" dirty="0">
                <a:solidFill>
                  <a:srgbClr val="FF0000"/>
                </a:solidFill>
              </a:rPr>
              <a:t>Plan antas tidigast hösten </a:t>
            </a:r>
            <a:r>
              <a:rPr lang="sv-SE" sz="800" b="1" dirty="0" smtClean="0">
                <a:solidFill>
                  <a:srgbClr val="FF0000"/>
                </a:solidFill>
              </a:rPr>
              <a:t>2025</a:t>
            </a:r>
          </a:p>
          <a:p>
            <a:r>
              <a:rPr lang="sv-SE" sz="800" b="1" dirty="0" smtClean="0">
                <a:solidFill>
                  <a:srgbClr val="FF0000"/>
                </a:solidFill>
              </a:rPr>
              <a:t>Byggnation tidigast 2026/2028</a:t>
            </a:r>
            <a:endParaRPr lang="sv-SE" sz="800" b="1" dirty="0">
              <a:solidFill>
                <a:srgbClr val="FF0000"/>
              </a:solidFill>
            </a:endParaRPr>
          </a:p>
        </p:txBody>
      </p:sp>
      <p:sp>
        <p:nvSpPr>
          <p:cNvPr id="47" name="textruta 46"/>
          <p:cNvSpPr txBox="1"/>
          <p:nvPr/>
        </p:nvSpPr>
        <p:spPr>
          <a:xfrm>
            <a:off x="1933343" y="5242184"/>
            <a:ext cx="1577676" cy="461665"/>
          </a:xfrm>
          <a:prstGeom prst="rect">
            <a:avLst/>
          </a:prstGeom>
          <a:solidFill>
            <a:schemeClr val="bg1"/>
          </a:solidFill>
          <a:ln>
            <a:solidFill>
              <a:schemeClr val="accent1"/>
            </a:solidFill>
          </a:ln>
        </p:spPr>
        <p:txBody>
          <a:bodyPr wrap="none" rtlCol="0">
            <a:spAutoFit/>
          </a:bodyPr>
          <a:lstStyle/>
          <a:p>
            <a:r>
              <a:rPr lang="sv-SE" sz="1200" b="1" dirty="0" smtClean="0"/>
              <a:t>Lägergatan </a:t>
            </a:r>
            <a:r>
              <a:rPr lang="sv-SE" sz="1200" b="1" dirty="0" smtClean="0"/>
              <a:t>(TB 02)</a:t>
            </a:r>
          </a:p>
          <a:p>
            <a:r>
              <a:rPr lang="sv-SE" sz="1200" dirty="0" smtClean="0"/>
              <a:t>8 - 25 bostäder</a:t>
            </a:r>
          </a:p>
        </p:txBody>
      </p:sp>
      <p:sp>
        <p:nvSpPr>
          <p:cNvPr id="48" name="textruta 47"/>
          <p:cNvSpPr txBox="1"/>
          <p:nvPr/>
        </p:nvSpPr>
        <p:spPr>
          <a:xfrm>
            <a:off x="6044968" y="5627544"/>
            <a:ext cx="1811714" cy="338554"/>
          </a:xfrm>
          <a:prstGeom prst="rect">
            <a:avLst/>
          </a:prstGeom>
          <a:solidFill>
            <a:schemeClr val="bg1"/>
          </a:solidFill>
          <a:ln cmpd="dbl">
            <a:solidFill>
              <a:schemeClr val="accent1"/>
            </a:solidFill>
            <a:prstDash val="dash"/>
          </a:ln>
        </p:spPr>
        <p:txBody>
          <a:bodyPr wrap="square" rtlCol="0">
            <a:spAutoFit/>
          </a:bodyPr>
          <a:lstStyle/>
          <a:p>
            <a:r>
              <a:rPr lang="sv-SE" sz="800" b="1" dirty="0">
                <a:solidFill>
                  <a:srgbClr val="FF0000"/>
                </a:solidFill>
              </a:rPr>
              <a:t>Plan antas tidigast hösten </a:t>
            </a:r>
            <a:r>
              <a:rPr lang="sv-SE" sz="800" b="1" dirty="0" smtClean="0">
                <a:solidFill>
                  <a:srgbClr val="FF0000"/>
                </a:solidFill>
              </a:rPr>
              <a:t>2025</a:t>
            </a:r>
            <a:endParaRPr lang="sv-SE" sz="800" b="1" dirty="0">
              <a:solidFill>
                <a:srgbClr val="FF0000"/>
              </a:solidFill>
            </a:endParaRPr>
          </a:p>
          <a:p>
            <a:r>
              <a:rPr lang="sv-SE" sz="800" b="1" dirty="0">
                <a:solidFill>
                  <a:srgbClr val="FF0000"/>
                </a:solidFill>
              </a:rPr>
              <a:t>Byggnation tidigast 2026/2028</a:t>
            </a:r>
          </a:p>
        </p:txBody>
      </p:sp>
      <p:sp>
        <p:nvSpPr>
          <p:cNvPr id="49" name="textruta 48"/>
          <p:cNvSpPr txBox="1"/>
          <p:nvPr/>
        </p:nvSpPr>
        <p:spPr>
          <a:xfrm>
            <a:off x="6044968" y="5151384"/>
            <a:ext cx="1433854" cy="461665"/>
          </a:xfrm>
          <a:prstGeom prst="rect">
            <a:avLst/>
          </a:prstGeom>
          <a:solidFill>
            <a:schemeClr val="bg1"/>
          </a:solidFill>
          <a:ln>
            <a:solidFill>
              <a:schemeClr val="accent1"/>
            </a:solidFill>
          </a:ln>
        </p:spPr>
        <p:txBody>
          <a:bodyPr wrap="none" rtlCol="0">
            <a:spAutoFit/>
          </a:bodyPr>
          <a:lstStyle/>
          <a:p>
            <a:r>
              <a:rPr lang="sv-SE" sz="1200" b="1" dirty="0"/>
              <a:t>Vingsjön (LIS 04)</a:t>
            </a:r>
            <a:endParaRPr lang="sv-SE" sz="1200" b="1" dirty="0" smtClean="0"/>
          </a:p>
          <a:p>
            <a:r>
              <a:rPr lang="sv-SE" sz="1200" dirty="0" smtClean="0"/>
              <a:t>30 - 50 bostäder</a:t>
            </a:r>
          </a:p>
        </p:txBody>
      </p:sp>
      <p:sp>
        <p:nvSpPr>
          <p:cNvPr id="50" name="textruta 49"/>
          <p:cNvSpPr txBox="1"/>
          <p:nvPr/>
        </p:nvSpPr>
        <p:spPr>
          <a:xfrm>
            <a:off x="7285737" y="2325005"/>
            <a:ext cx="1811714" cy="338554"/>
          </a:xfrm>
          <a:prstGeom prst="rect">
            <a:avLst/>
          </a:prstGeom>
          <a:solidFill>
            <a:schemeClr val="bg1"/>
          </a:solidFill>
          <a:ln cmpd="dbl">
            <a:solidFill>
              <a:schemeClr val="accent1"/>
            </a:solidFill>
            <a:prstDash val="dash"/>
          </a:ln>
        </p:spPr>
        <p:txBody>
          <a:bodyPr wrap="square" rtlCol="0">
            <a:spAutoFit/>
          </a:bodyPr>
          <a:lstStyle/>
          <a:p>
            <a:r>
              <a:rPr lang="sv-SE" sz="800" b="1" dirty="0">
                <a:solidFill>
                  <a:srgbClr val="FF0000"/>
                </a:solidFill>
              </a:rPr>
              <a:t>Plan antas tidigast hösten </a:t>
            </a:r>
            <a:r>
              <a:rPr lang="sv-SE" sz="800" b="1" dirty="0" smtClean="0">
                <a:solidFill>
                  <a:srgbClr val="FF0000"/>
                </a:solidFill>
              </a:rPr>
              <a:t>2025</a:t>
            </a:r>
            <a:endParaRPr lang="sv-SE" sz="800" b="1" dirty="0">
              <a:solidFill>
                <a:srgbClr val="FF0000"/>
              </a:solidFill>
            </a:endParaRPr>
          </a:p>
          <a:p>
            <a:r>
              <a:rPr lang="sv-SE" sz="800" b="1" dirty="0">
                <a:solidFill>
                  <a:srgbClr val="FF0000"/>
                </a:solidFill>
              </a:rPr>
              <a:t>Byggnation tidigast 2026/2028</a:t>
            </a:r>
          </a:p>
        </p:txBody>
      </p:sp>
      <p:sp>
        <p:nvSpPr>
          <p:cNvPr id="51" name="textruta 50"/>
          <p:cNvSpPr txBox="1"/>
          <p:nvPr/>
        </p:nvSpPr>
        <p:spPr>
          <a:xfrm>
            <a:off x="7510398" y="1831920"/>
            <a:ext cx="1569660" cy="461665"/>
          </a:xfrm>
          <a:prstGeom prst="rect">
            <a:avLst/>
          </a:prstGeom>
          <a:solidFill>
            <a:schemeClr val="bg1"/>
          </a:solidFill>
          <a:ln>
            <a:solidFill>
              <a:schemeClr val="accent1"/>
            </a:solidFill>
          </a:ln>
        </p:spPr>
        <p:txBody>
          <a:bodyPr wrap="none" rtlCol="0">
            <a:spAutoFit/>
          </a:bodyPr>
          <a:lstStyle/>
          <a:p>
            <a:r>
              <a:rPr lang="sv-SE" sz="1200" b="1" dirty="0" smtClean="0"/>
              <a:t>Husgärdet (SO 05) </a:t>
            </a:r>
          </a:p>
          <a:p>
            <a:r>
              <a:rPr lang="sv-SE" sz="1200" dirty="0" smtClean="0"/>
              <a:t>0 - 40 bostäder</a:t>
            </a:r>
          </a:p>
        </p:txBody>
      </p:sp>
      <p:cxnSp>
        <p:nvCxnSpPr>
          <p:cNvPr id="52" name="Vinklad koppling 51"/>
          <p:cNvCxnSpPr>
            <a:stCxn id="41" idx="3"/>
          </p:cNvCxnSpPr>
          <p:nvPr/>
        </p:nvCxnSpPr>
        <p:spPr>
          <a:xfrm>
            <a:off x="2563515" y="1643609"/>
            <a:ext cx="1362356" cy="935486"/>
          </a:xfrm>
          <a:prstGeom prst="bentConnector3">
            <a:avLst>
              <a:gd name="adj1" fmla="val 50000"/>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Vinklad koppling 52"/>
          <p:cNvCxnSpPr>
            <a:stCxn id="43" idx="3"/>
          </p:cNvCxnSpPr>
          <p:nvPr/>
        </p:nvCxnSpPr>
        <p:spPr>
          <a:xfrm>
            <a:off x="2072811" y="2740776"/>
            <a:ext cx="1045737" cy="439521"/>
          </a:xfrm>
          <a:prstGeom prst="bentConnector3">
            <a:avLst>
              <a:gd name="adj1" fmla="val 50000"/>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Vinklad koppling 53"/>
          <p:cNvCxnSpPr>
            <a:stCxn id="45" idx="3"/>
          </p:cNvCxnSpPr>
          <p:nvPr/>
        </p:nvCxnSpPr>
        <p:spPr>
          <a:xfrm flipV="1">
            <a:off x="1664750" y="3553485"/>
            <a:ext cx="1472848" cy="806478"/>
          </a:xfrm>
          <a:prstGeom prst="bentConnector3">
            <a:avLst>
              <a:gd name="adj1" fmla="val 50000"/>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Vinklad koppling 54"/>
          <p:cNvCxnSpPr>
            <a:stCxn id="47" idx="0"/>
            <a:endCxn id="30" idx="4"/>
          </p:cNvCxnSpPr>
          <p:nvPr/>
        </p:nvCxnSpPr>
        <p:spPr>
          <a:xfrm rot="5400000" flipH="1" flipV="1">
            <a:off x="2885039" y="3852144"/>
            <a:ext cx="1227183" cy="1552899"/>
          </a:xfrm>
          <a:prstGeom prst="bentConnector4">
            <a:avLst>
              <a:gd name="adj1" fmla="val 50000"/>
              <a:gd name="adj2" fmla="val 11472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Vinklad koppling 56"/>
          <p:cNvCxnSpPr/>
          <p:nvPr/>
        </p:nvCxnSpPr>
        <p:spPr>
          <a:xfrm rot="16200000" flipV="1">
            <a:off x="5633550" y="4828115"/>
            <a:ext cx="528676" cy="294160"/>
          </a:xfrm>
          <a:prstGeom prst="bentConnector3">
            <a:avLst>
              <a:gd name="adj1" fmla="val 50000"/>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8" name="Vinklad koppling 57"/>
          <p:cNvCxnSpPr/>
          <p:nvPr/>
        </p:nvCxnSpPr>
        <p:spPr>
          <a:xfrm rot="10800000" flipV="1">
            <a:off x="4888618" y="5378256"/>
            <a:ext cx="1156353" cy="768628"/>
          </a:xfrm>
          <a:prstGeom prst="bentConnector3">
            <a:avLst>
              <a:gd name="adj1" fmla="val 50000"/>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9" name="Vinklad koppling 58"/>
          <p:cNvCxnSpPr/>
          <p:nvPr/>
        </p:nvCxnSpPr>
        <p:spPr>
          <a:xfrm rot="10800000">
            <a:off x="4626746" y="5166004"/>
            <a:ext cx="1418225" cy="144216"/>
          </a:xfrm>
          <a:prstGeom prst="bentConnector3">
            <a:avLst>
              <a:gd name="adj1" fmla="val 50000"/>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8" name="Rak koppling 67"/>
          <p:cNvCxnSpPr/>
          <p:nvPr/>
        </p:nvCxnSpPr>
        <p:spPr>
          <a:xfrm flipH="1">
            <a:off x="6950825" y="2062752"/>
            <a:ext cx="5595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Rak pilkoppling 69"/>
          <p:cNvCxnSpPr/>
          <p:nvPr/>
        </p:nvCxnSpPr>
        <p:spPr>
          <a:xfrm>
            <a:off x="6950825" y="2062752"/>
            <a:ext cx="8423" cy="600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52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theme/theme1.xml><?xml version="1.0" encoding="utf-8"?>
<a:theme xmlns:a="http://schemas.openxmlformats.org/drawingml/2006/main" name="Office-tema">
  <a:themeElements>
    <a:clrScheme name="Skara">
      <a:dk1>
        <a:sysClr val="windowText" lastClr="000000"/>
      </a:dk1>
      <a:lt1>
        <a:sysClr val="window" lastClr="FFFFFF"/>
      </a:lt1>
      <a:dk2>
        <a:srgbClr val="000000"/>
      </a:dk2>
      <a:lt2>
        <a:srgbClr val="FFFFFF"/>
      </a:lt2>
      <a:accent1>
        <a:srgbClr val="B81117"/>
      </a:accent1>
      <a:accent2>
        <a:srgbClr val="652905"/>
      </a:accent2>
      <a:accent3>
        <a:srgbClr val="EAEAEA"/>
      </a:accent3>
      <a:accent4>
        <a:srgbClr val="F2B10F"/>
      </a:accent4>
      <a:accent5>
        <a:srgbClr val="6A2963"/>
      </a:accent5>
      <a:accent6>
        <a:srgbClr val="89C640"/>
      </a:accent6>
      <a:hlink>
        <a:srgbClr val="DEE9C9"/>
      </a:hlink>
      <a:folHlink>
        <a:srgbClr val="808080"/>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PPmallSkaraKommun</Template>
  <TotalTime>94899</TotalTime>
  <Words>890</Words>
  <Application>Microsoft Office PowerPoint</Application>
  <PresentationFormat>Bildspel på skärmen (4:3)</PresentationFormat>
  <Paragraphs>139</Paragraphs>
  <Slides>15</Slides>
  <Notes>13</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15</vt:i4>
      </vt:variant>
    </vt:vector>
  </HeadingPairs>
  <TitlesOfParts>
    <vt:vector size="19" baseType="lpstr">
      <vt:lpstr>Arial</vt:lpstr>
      <vt:lpstr>BlackJack</vt:lpstr>
      <vt:lpstr>Calibri</vt:lpstr>
      <vt:lpstr>Office-tema</vt:lpstr>
      <vt:lpstr>Medborgardialog Axvall</vt:lpstr>
      <vt:lpstr>Framtida bostadsbyggande i Axvall</vt:lpstr>
      <vt:lpstr>Syfte med kvällen</vt:lpstr>
      <vt:lpstr>Våra roller</vt:lpstr>
      <vt:lpstr>Tillväxt och utveckling</vt:lpstr>
      <vt:lpstr>Axvall är en viktig del av Skara kommun</vt:lpstr>
      <vt:lpstr>Nulägesdialogen </vt:lpstr>
      <vt:lpstr>Nulägesdialogen </vt:lpstr>
      <vt:lpstr>Områden som möjliggör</vt:lpstr>
      <vt:lpstr>Processen inför byggnation</vt:lpstr>
      <vt:lpstr>PowerPoint-presentation</vt:lpstr>
      <vt:lpstr>Hur ser din framtida vision över bostadsbyggandet i Axvall ut?</vt:lpstr>
      <vt:lpstr>Vilka områden lämpar sig bäst för dessa visioner? Villor, radhus/kedjehus, flerbostadshus, övrigt</vt:lpstr>
      <vt:lpstr>Avslut, vad händer nu?</vt:lpstr>
      <vt:lpstr>Medborgardialog </vt:lpstr>
    </vt:vector>
  </TitlesOfParts>
  <Company>Goliska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Axvall Nulägesdialog</dc:title>
  <dc:creator>Peter Blom</dc:creator>
  <cp:lastModifiedBy>Peter Blom</cp:lastModifiedBy>
  <cp:revision>118</cp:revision>
  <cp:lastPrinted>2023-11-28T10:23:15Z</cp:lastPrinted>
  <dcterms:created xsi:type="dcterms:W3CDTF">2023-02-20T09:38:59Z</dcterms:created>
  <dcterms:modified xsi:type="dcterms:W3CDTF">2023-11-29T11:33:25Z</dcterms:modified>
</cp:coreProperties>
</file>